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6.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82" r:id="rId6"/>
    <p:sldMasterId id="2147483806" r:id="rId7"/>
    <p:sldMasterId id="2147483831" r:id="rId8"/>
    <p:sldMasterId id="2147483856" r:id="rId9"/>
    <p:sldMasterId id="2147483881" r:id="rId10"/>
  </p:sldMasterIdLst>
  <p:notesMasterIdLst>
    <p:notesMasterId r:id="rId43"/>
  </p:notesMasterIdLst>
  <p:handoutMasterIdLst>
    <p:handoutMasterId r:id="rId44"/>
  </p:handoutMasterIdLst>
  <p:sldIdLst>
    <p:sldId id="491" r:id="rId11"/>
    <p:sldId id="492" r:id="rId12"/>
    <p:sldId id="476" r:id="rId13"/>
    <p:sldId id="472" r:id="rId14"/>
    <p:sldId id="453" r:id="rId15"/>
    <p:sldId id="479" r:id="rId16"/>
    <p:sldId id="494" r:id="rId17"/>
    <p:sldId id="495" r:id="rId18"/>
    <p:sldId id="493" r:id="rId19"/>
    <p:sldId id="489" r:id="rId20"/>
    <p:sldId id="461" r:id="rId21"/>
    <p:sldId id="459" r:id="rId22"/>
    <p:sldId id="490" r:id="rId23"/>
    <p:sldId id="471" r:id="rId24"/>
    <p:sldId id="475" r:id="rId25"/>
    <p:sldId id="474" r:id="rId26"/>
    <p:sldId id="462" r:id="rId27"/>
    <p:sldId id="368" r:id="rId28"/>
    <p:sldId id="463" r:id="rId29"/>
    <p:sldId id="467" r:id="rId30"/>
    <p:sldId id="439" r:id="rId31"/>
    <p:sldId id="469" r:id="rId32"/>
    <p:sldId id="438" r:id="rId33"/>
    <p:sldId id="437" r:id="rId34"/>
    <p:sldId id="470" r:id="rId35"/>
    <p:sldId id="425" r:id="rId36"/>
    <p:sldId id="426" r:id="rId37"/>
    <p:sldId id="427" r:id="rId38"/>
    <p:sldId id="428" r:id="rId39"/>
    <p:sldId id="473" r:id="rId40"/>
    <p:sldId id="488" r:id="rId41"/>
    <p:sldId id="360" r:id="rId42"/>
  </p:sldIdLst>
  <p:sldSz cx="12188825" cy="6858000"/>
  <p:notesSz cx="6858000" cy="9144000"/>
  <p:defaultTextStyle>
    <a:defPPr>
      <a:defRPr lang="en-US"/>
    </a:defPPr>
    <a:lvl1pPr marL="0" algn="l" defTabSz="914287" rtl="0" eaLnBrk="1" latinLnBrk="0" hangingPunct="1">
      <a:defRPr sz="1900" kern="1200">
        <a:solidFill>
          <a:schemeClr val="tx1"/>
        </a:solidFill>
        <a:latin typeface="+mn-lt"/>
        <a:ea typeface="+mn-ea"/>
        <a:cs typeface="+mn-cs"/>
      </a:defRPr>
    </a:lvl1pPr>
    <a:lvl2pPr marL="457144" algn="l" defTabSz="914287" rtl="0" eaLnBrk="1" latinLnBrk="0" hangingPunct="1">
      <a:defRPr sz="1900" kern="1200">
        <a:solidFill>
          <a:schemeClr val="tx1"/>
        </a:solidFill>
        <a:latin typeface="+mn-lt"/>
        <a:ea typeface="+mn-ea"/>
        <a:cs typeface="+mn-cs"/>
      </a:defRPr>
    </a:lvl2pPr>
    <a:lvl3pPr marL="914287" algn="l" defTabSz="914287" rtl="0" eaLnBrk="1" latinLnBrk="0" hangingPunct="1">
      <a:defRPr sz="1900" kern="1200">
        <a:solidFill>
          <a:schemeClr val="tx1"/>
        </a:solidFill>
        <a:latin typeface="+mn-lt"/>
        <a:ea typeface="+mn-ea"/>
        <a:cs typeface="+mn-cs"/>
      </a:defRPr>
    </a:lvl3pPr>
    <a:lvl4pPr marL="1371431" algn="l" defTabSz="914287" rtl="0" eaLnBrk="1" latinLnBrk="0" hangingPunct="1">
      <a:defRPr sz="1900" kern="1200">
        <a:solidFill>
          <a:schemeClr val="tx1"/>
        </a:solidFill>
        <a:latin typeface="+mn-lt"/>
        <a:ea typeface="+mn-ea"/>
        <a:cs typeface="+mn-cs"/>
      </a:defRPr>
    </a:lvl4pPr>
    <a:lvl5pPr marL="1828575" algn="l" defTabSz="914287" rtl="0" eaLnBrk="1" latinLnBrk="0" hangingPunct="1">
      <a:defRPr sz="1900" kern="1200">
        <a:solidFill>
          <a:schemeClr val="tx1"/>
        </a:solidFill>
        <a:latin typeface="+mn-lt"/>
        <a:ea typeface="+mn-ea"/>
        <a:cs typeface="+mn-cs"/>
      </a:defRPr>
    </a:lvl5pPr>
    <a:lvl6pPr marL="2285717" algn="l" defTabSz="914287" rtl="0" eaLnBrk="1" latinLnBrk="0" hangingPunct="1">
      <a:defRPr sz="1900" kern="1200">
        <a:solidFill>
          <a:schemeClr val="tx1"/>
        </a:solidFill>
        <a:latin typeface="+mn-lt"/>
        <a:ea typeface="+mn-ea"/>
        <a:cs typeface="+mn-cs"/>
      </a:defRPr>
    </a:lvl6pPr>
    <a:lvl7pPr marL="2742861" algn="l" defTabSz="914287" rtl="0" eaLnBrk="1" latinLnBrk="0" hangingPunct="1">
      <a:defRPr sz="1900" kern="1200">
        <a:solidFill>
          <a:schemeClr val="tx1"/>
        </a:solidFill>
        <a:latin typeface="+mn-lt"/>
        <a:ea typeface="+mn-ea"/>
        <a:cs typeface="+mn-cs"/>
      </a:defRPr>
    </a:lvl7pPr>
    <a:lvl8pPr marL="3200005" algn="l" defTabSz="914287" rtl="0" eaLnBrk="1" latinLnBrk="0" hangingPunct="1">
      <a:defRPr sz="1900" kern="1200">
        <a:solidFill>
          <a:schemeClr val="tx1"/>
        </a:solidFill>
        <a:latin typeface="+mn-lt"/>
        <a:ea typeface="+mn-ea"/>
        <a:cs typeface="+mn-cs"/>
      </a:defRPr>
    </a:lvl8pPr>
    <a:lvl9pPr marL="3657148" algn="l" defTabSz="91428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
          <p15:clr>
            <a:srgbClr val="A4A3A4"/>
          </p15:clr>
        </p15:guide>
        <p15:guide id="2" orient="horz" pos="1200">
          <p15:clr>
            <a:srgbClr val="A4A3A4"/>
          </p15:clr>
        </p15:guide>
        <p15:guide id="3" orient="horz" pos="2393">
          <p15:clr>
            <a:srgbClr val="A4A3A4"/>
          </p15:clr>
        </p15:guide>
        <p15:guide id="4" orient="horz" pos="3927">
          <p15:clr>
            <a:srgbClr val="A4A3A4"/>
          </p15:clr>
        </p15:guide>
        <p15:guide id="5" orient="horz" pos="1455">
          <p15:clr>
            <a:srgbClr val="A4A3A4"/>
          </p15:clr>
        </p15:guide>
        <p15:guide id="6" orient="horz" pos="912">
          <p15:clr>
            <a:srgbClr val="A4A3A4"/>
          </p15:clr>
        </p15:guide>
        <p15:guide id="7" orient="horz" pos="2997">
          <p15:clr>
            <a:srgbClr val="A4A3A4"/>
          </p15:clr>
        </p15:guide>
        <p15:guide id="8" pos="3830">
          <p15:clr>
            <a:srgbClr val="A4A3A4"/>
          </p15:clr>
        </p15:guide>
        <p15:guide id="9" pos="327">
          <p15:clr>
            <a:srgbClr val="A4A3A4"/>
          </p15:clr>
        </p15:guide>
        <p15:guide id="10" pos="1190">
          <p15:clr>
            <a:srgbClr val="A4A3A4"/>
          </p15:clr>
        </p15:guide>
        <p15:guide id="11" pos="7350">
          <p15:clr>
            <a:srgbClr val="A4A3A4"/>
          </p15:clr>
        </p15:guide>
        <p15:guide id="12" pos="7118">
          <p15:clr>
            <a:srgbClr val="A4A3A4"/>
          </p15:clr>
        </p15:guide>
        <p15:guide id="13" pos="611">
          <p15:clr>
            <a:srgbClr val="A4A3A4"/>
          </p15:clr>
        </p15:guide>
        <p15:guide id="14" pos="1994">
          <p15:clr>
            <a:srgbClr val="A4A3A4"/>
          </p15:clr>
        </p15:guide>
        <p15:guide id="15" pos="640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FFE497"/>
    <a:srgbClr val="FFE18B"/>
    <a:srgbClr val="FFDA71"/>
    <a:srgbClr val="FFD253"/>
    <a:srgbClr val="FFBE00"/>
    <a:srgbClr val="FCFCFC"/>
    <a:srgbClr val="FBFBFB"/>
    <a:srgbClr val="8CC600"/>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46" autoAdjust="0"/>
    <p:restoredTop sz="68521" autoAdjust="0"/>
  </p:normalViewPr>
  <p:slideViewPr>
    <p:cSldViewPr snapToGrid="0">
      <p:cViewPr varScale="1">
        <p:scale>
          <a:sx n="82" d="100"/>
          <a:sy n="82" d="100"/>
        </p:scale>
        <p:origin x="210" y="72"/>
      </p:cViewPr>
      <p:guideLst>
        <p:guide orient="horz" pos="144"/>
        <p:guide orient="horz" pos="1200"/>
        <p:guide orient="horz" pos="2393"/>
        <p:guide orient="horz" pos="3927"/>
        <p:guide orient="horz" pos="1455"/>
        <p:guide orient="horz" pos="912"/>
        <p:guide orient="horz" pos="2997"/>
        <p:guide pos="3830"/>
        <p:guide pos="327"/>
        <p:guide pos="1190"/>
        <p:guide pos="7350"/>
        <p:guide pos="7118"/>
        <p:guide pos="611"/>
        <p:guide pos="1994"/>
        <p:guide pos="6408"/>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56" d="100"/>
          <a:sy n="56" d="100"/>
        </p:scale>
        <p:origin x="-24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2/18/2013</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2/18/2013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914287"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63" indent="-105820" algn="l" defTabSz="914287"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43" indent="-115080" algn="l" defTabSz="914287"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06" indent="-146826" algn="l" defTabSz="914287"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082" indent="-115080" algn="l" defTabSz="914287"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717" algn="l" defTabSz="914287" rtl="0" eaLnBrk="1" latinLnBrk="0" hangingPunct="1">
      <a:defRPr sz="1200" kern="1200">
        <a:solidFill>
          <a:schemeClr val="tx1"/>
        </a:solidFill>
        <a:latin typeface="+mn-lt"/>
        <a:ea typeface="+mn-ea"/>
        <a:cs typeface="+mn-cs"/>
      </a:defRPr>
    </a:lvl6pPr>
    <a:lvl7pPr marL="2742861" algn="l" defTabSz="914287" rtl="0" eaLnBrk="1" latinLnBrk="0" hangingPunct="1">
      <a:defRPr sz="1200" kern="1200">
        <a:solidFill>
          <a:schemeClr val="tx1"/>
        </a:solidFill>
        <a:latin typeface="+mn-lt"/>
        <a:ea typeface="+mn-ea"/>
        <a:cs typeface="+mn-cs"/>
      </a:defRPr>
    </a:lvl7pPr>
    <a:lvl8pPr marL="3200005" algn="l" defTabSz="914287" rtl="0" eaLnBrk="1" latinLnBrk="0" hangingPunct="1">
      <a:defRPr sz="1200" kern="1200">
        <a:solidFill>
          <a:schemeClr val="tx1"/>
        </a:solidFill>
        <a:latin typeface="+mn-lt"/>
        <a:ea typeface="+mn-ea"/>
        <a:cs typeface="+mn-cs"/>
      </a:defRPr>
    </a:lvl8pPr>
    <a:lvl9pPr marL="3657148" algn="l" defTabSz="91428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86398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chemeClr val="accent2">
                    <a:alpha val="99000"/>
                  </a:schemeClr>
                </a:solidFill>
              </a:rPr>
              <a:t>Full Control Over Machine Names </a:t>
            </a:r>
          </a:p>
          <a:p>
            <a:endParaRPr lang="en-US" dirty="0" smtClean="0"/>
          </a:p>
          <a:p>
            <a:r>
              <a:rPr lang="en-US" dirty="0" smtClean="0">
                <a:solidFill>
                  <a:schemeClr val="accent2">
                    <a:alpha val="99000"/>
                  </a:schemeClr>
                </a:solidFill>
              </a:rPr>
              <a:t>Windows Azure provided DNS</a:t>
            </a:r>
          </a:p>
          <a:p>
            <a:pPr marL="345947" lvl="1" indent="0">
              <a:buNone/>
            </a:pPr>
            <a:r>
              <a:rPr lang="en-US" dirty="0" smtClean="0"/>
              <a:t>Resolves VMs by name within the same cloud service</a:t>
            </a:r>
          </a:p>
          <a:p>
            <a:pPr marL="345947" lvl="1" indent="0">
              <a:buNone/>
            </a:pPr>
            <a:r>
              <a:rPr lang="en-US" dirty="0" smtClean="0"/>
              <a:t>Machine names are modeled explicitly and registered in the DNS service</a:t>
            </a:r>
          </a:p>
          <a:p>
            <a:pPr lvl="4"/>
            <a:endParaRPr lang="en-US" dirty="0" smtClean="0"/>
          </a:p>
          <a:p>
            <a:r>
              <a:rPr lang="en-US" dirty="0" smtClean="0">
                <a:solidFill>
                  <a:schemeClr val="accent2">
                    <a:alpha val="99000"/>
                  </a:schemeClr>
                </a:solidFill>
              </a:rPr>
              <a:t>Bring Your Own DNS Server</a:t>
            </a:r>
          </a:p>
          <a:p>
            <a:pPr marL="345947" lvl="1" indent="0">
              <a:buNone/>
            </a:pPr>
            <a:r>
              <a:rPr lang="en-US" dirty="0" smtClean="0"/>
              <a:t>Use your on-premises DNS servers</a:t>
            </a:r>
          </a:p>
          <a:p>
            <a:pPr marL="345947" lvl="1" indent="0">
              <a:buNone/>
            </a:pPr>
            <a:r>
              <a:rPr lang="en-US" dirty="0" smtClean="0"/>
              <a:t>Deploy a DNS server in Windows Azure</a:t>
            </a:r>
          </a:p>
          <a:p>
            <a:pPr marL="345947" lvl="1" indent="0">
              <a:buNone/>
            </a:pPr>
            <a:r>
              <a:rPr lang="en-US" dirty="0" smtClean="0"/>
              <a:t>Use public DNS services</a:t>
            </a:r>
          </a:p>
          <a:p>
            <a:endParaRPr lang="en-US" baseline="0" dirty="0" smtClean="0"/>
          </a:p>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In Windows Azure previously you did</a:t>
            </a:r>
            <a:r>
              <a:rPr lang="en-US" baseline="0" dirty="0" smtClean="0"/>
              <a:t> not have control over the VM names. This is a net new. </a:t>
            </a:r>
          </a:p>
          <a:p>
            <a:endParaRPr lang="en-US" baseline="0" dirty="0" smtClean="0"/>
          </a:p>
          <a:p>
            <a:r>
              <a:rPr lang="en-US" b="1" baseline="0" dirty="0" smtClean="0"/>
              <a:t>Notes:</a:t>
            </a:r>
          </a:p>
          <a:p>
            <a:r>
              <a:rPr lang="en-US" baseline="0" dirty="0" smtClean="0"/>
              <a:t>Windows Azure Provided DNS is also new.  Previously you had to use the Windows Azure object model to get the IP addresses of different roles in your deployment. </a:t>
            </a:r>
          </a:p>
          <a:p>
            <a:endParaRPr lang="en-US" baseline="0" dirty="0" smtClean="0"/>
          </a:p>
          <a:p>
            <a:r>
              <a:rPr lang="en-US" baseline="0" dirty="0" smtClean="0"/>
              <a:t>BYOD allows you to host Active Directory directly in the cloud or when used in conjunction with Virtual Networks (VPN) to build hybrid solutions where AD is hosted on premises and consumed in the cloud or both.</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834507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pPr marL="0" indent="0">
              <a:buFontTx/>
              <a:buNone/>
            </a:pPr>
            <a:r>
              <a:rPr lang="en-US" dirty="0" smtClean="0"/>
              <a:t>Overview</a:t>
            </a:r>
            <a:r>
              <a:rPr lang="en-US" baseline="0" dirty="0" smtClean="0"/>
              <a:t> of Windows Azure Provided DNS</a:t>
            </a:r>
          </a:p>
          <a:p>
            <a:pPr marL="0" indent="0">
              <a:buFontTx/>
              <a:buNone/>
            </a:pPr>
            <a:endParaRPr lang="en-US" baseline="0" dirty="0" smtClean="0"/>
          </a:p>
          <a:p>
            <a:pPr marL="0" indent="0">
              <a:buFontTx/>
              <a:buNone/>
            </a:pPr>
            <a:r>
              <a:rPr lang="en-US" b="1" baseline="0" dirty="0" smtClean="0"/>
              <a:t>Notes:</a:t>
            </a:r>
            <a:endParaRPr lang="en-US" b="1" dirty="0" smtClean="0"/>
          </a:p>
          <a:p>
            <a:pPr marL="0" indent="0">
              <a:buFontTx/>
              <a:buNone/>
            </a:pPr>
            <a:r>
              <a:rPr lang="en-US" dirty="0" smtClean="0"/>
              <a:t>PaaS uses runtime</a:t>
            </a:r>
            <a:r>
              <a:rPr lang="en-US" baseline="0" dirty="0" smtClean="0"/>
              <a:t> APIs</a:t>
            </a:r>
          </a:p>
          <a:p>
            <a:pPr marL="0" indent="0">
              <a:buFontTx/>
              <a:buNone/>
            </a:pPr>
            <a:r>
              <a:rPr lang="en-US" baseline="0" dirty="0" smtClean="0"/>
              <a:t>IaaS / VMs require a solution that does not require any code changes.</a:t>
            </a:r>
          </a:p>
          <a:p>
            <a:pPr marL="0" indent="0">
              <a:buFontTx/>
              <a:buNone/>
            </a:pPr>
            <a:r>
              <a:rPr lang="en-US" baseline="0" dirty="0" smtClean="0"/>
              <a:t>We provide name resolution as a service.</a:t>
            </a:r>
          </a:p>
          <a:p>
            <a:pPr marL="0" indent="0">
              <a:buFontTx/>
              <a:buNone/>
            </a:pPr>
            <a:r>
              <a:rPr lang="en-US" baseline="0" dirty="0" smtClean="0"/>
              <a:t>No need to deploy a DNS server. Name resolution within the deployment boundary just works.</a:t>
            </a:r>
          </a:p>
          <a:p>
            <a:pPr marL="0" indent="0">
              <a:buFontTx/>
              <a:buNone/>
            </a:pPr>
            <a:r>
              <a:rPr lang="en-US" baseline="0" dirty="0" smtClean="0"/>
              <a:t>Malicious tenant cannot detect VMs in a deployment by name or IP address.</a:t>
            </a:r>
          </a:p>
          <a:p>
            <a:pPr marL="0" indent="0">
              <a:buFontTx/>
              <a:buNone/>
            </a:pPr>
            <a:r>
              <a:rPr lang="en-US" baseline="0" dirty="0" smtClean="0"/>
              <a:t>Name resolution boundary = deployment boundary.</a:t>
            </a:r>
          </a:p>
          <a:p>
            <a:pPr marL="0" indent="0">
              <a:buFontTx/>
              <a:buNone/>
            </a:pPr>
            <a:r>
              <a:rPr lang="en-US" baseline="0" dirty="0" smtClean="0"/>
              <a:t>No support for discovery today.</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30149378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13</a:t>
            </a:fld>
            <a:endParaRPr lang="en-US" dirty="0"/>
          </a:p>
        </p:txBody>
      </p:sp>
    </p:spTree>
    <p:extLst>
      <p:ext uri="{BB962C8B-B14F-4D97-AF65-F5344CB8AC3E}">
        <p14:creationId xmlns:p14="http://schemas.microsoft.com/office/powerpoint/2010/main" val="31257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Use cases </a:t>
            </a:r>
          </a:p>
          <a:p>
            <a:endParaRPr lang="en-US" dirty="0"/>
          </a:p>
        </p:txBody>
      </p:sp>
      <p:sp>
        <p:nvSpPr>
          <p:cNvPr id="4" name="Slide Number Placeholder 3"/>
          <p:cNvSpPr>
            <a:spLocks noGrp="1"/>
          </p:cNvSpPr>
          <p:nvPr>
            <p:ph type="sldNum" sz="quarter" idx="10"/>
          </p:nvPr>
        </p:nvSpPr>
        <p:spPr/>
        <p:txBody>
          <a:bodyPr/>
          <a:lstStyle/>
          <a:p>
            <a:fld id="{A28BBC60-AFCD-45D8-985A-BA4A4057B93A}"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5235343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normAutofit/>
          </a:bodyPr>
          <a:lstStyle/>
          <a:p>
            <a:r>
              <a:rPr lang="en-US" b="1" dirty="0" smtClean="0"/>
              <a:t>Slide Objective:</a:t>
            </a:r>
          </a:p>
          <a:p>
            <a:r>
              <a:rPr lang="en-US" b="0" dirty="0" smtClean="0"/>
              <a:t>Quick</a:t>
            </a:r>
            <a:r>
              <a:rPr lang="en-US" b="0" baseline="0" dirty="0" smtClean="0"/>
              <a:t> reference of use cases for VNet</a:t>
            </a:r>
          </a:p>
          <a:p>
            <a:endParaRPr lang="en-US" b="0" baseline="0" dirty="0" smtClean="0"/>
          </a:p>
          <a:p>
            <a:r>
              <a:rPr lang="en-US" b="1" dirty="0" smtClean="0"/>
              <a:t>Notes:</a:t>
            </a:r>
          </a:p>
          <a:p>
            <a:r>
              <a:rPr lang="en-US" dirty="0" smtClean="0"/>
              <a:t>Windows</a:t>
            </a:r>
            <a:r>
              <a:rPr lang="en-US" baseline="0" dirty="0" smtClean="0"/>
              <a:t> Azure Virtual Networks provide functionality above and beyond site to site networking. </a:t>
            </a:r>
          </a:p>
          <a:p>
            <a:endParaRPr lang="en-US" baseline="0" dirty="0" smtClean="0"/>
          </a:p>
          <a:p>
            <a:r>
              <a:rPr lang="en-US" baseline="0" dirty="0" smtClean="0"/>
              <a:t>VNETs also provide  IP addresses through an infinite DHCP lease (not static but effectively the same thing).</a:t>
            </a:r>
          </a:p>
          <a:p>
            <a:endParaRPr lang="en-US" baseline="0" dirty="0" smtClean="0"/>
          </a:p>
          <a:p>
            <a:r>
              <a:rPr lang="en-US" baseline="0" dirty="0" smtClean="0"/>
              <a:t>VNETs also provide the capability of connecting cloud services in the same affinity group directly. This allows for scenarios like web and worker roles to virtual machines running services like SQL Server 2012 or SharePoint.</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350466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Slide Objective:</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VNET Overview</a:t>
            </a:r>
          </a:p>
          <a:p>
            <a:endParaRPr lang="en-US" b="1" dirty="0" smtClean="0"/>
          </a:p>
          <a:p>
            <a:r>
              <a:rPr lang="en-US" b="1" dirty="0" smtClean="0"/>
              <a:t>Notes:</a:t>
            </a:r>
          </a:p>
          <a:p>
            <a:r>
              <a:rPr lang="en-US" dirty="0" smtClean="0"/>
              <a:t>Windows</a:t>
            </a:r>
            <a:r>
              <a:rPr lang="en-US" baseline="0" dirty="0" smtClean="0"/>
              <a:t> Azure Virtual Networks is our solution to providing hybrid solutions and solutions that require advanced connectivity in the cloud. </a:t>
            </a:r>
          </a:p>
          <a:p>
            <a:r>
              <a:rPr lang="en-US" baseline="0" dirty="0" smtClean="0"/>
              <a:t>Hybrid on-premises to cloud is enabled by using the VPN solution that allows site&lt;-&gt;site connectivity allowing machines on premise and machines in the cloud to appear on the same network.</a:t>
            </a:r>
          </a:p>
          <a:p>
            <a:endParaRPr lang="en-US" baseline="0" dirty="0" smtClean="0"/>
          </a:p>
          <a:p>
            <a:r>
              <a:rPr lang="en-US" baseline="0" dirty="0" smtClean="0"/>
              <a:t>Advanced connectivity solutions are enabled because Windows Azure applications that are deployed in to a virtual network will have  IP addresses. This is a requirement for solutions like Active Directory. </a:t>
            </a:r>
          </a:p>
          <a:p>
            <a:endParaRPr lang="en-US" baseline="0" dirty="0" smtClean="0"/>
          </a:p>
          <a:p>
            <a:r>
              <a:rPr lang="en-US" baseline="0" dirty="0" smtClean="0"/>
              <a:t>Other solutions enabled by virtual networks in the cloud are mixing VMs and web/worker role solutions in the same Windows Azure network. This allows for scenarios like web/worker roles to communicate back to VMs running applications like SQL server.</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0110E035-3DF4-4A15-9272-486F21423BC9}" type="slidenum">
              <a:rPr lang="en-US" smtClean="0"/>
              <a:t>16</a:t>
            </a:fld>
            <a:endParaRPr lang="en-US" dirty="0"/>
          </a:p>
        </p:txBody>
      </p:sp>
    </p:spTree>
    <p:extLst>
      <p:ext uri="{BB962C8B-B14F-4D97-AF65-F5344CB8AC3E}">
        <p14:creationId xmlns:p14="http://schemas.microsoft.com/office/powerpoint/2010/main" val="163295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a:t>
            </a:r>
            <a:r>
              <a:rPr lang="en-US" b="1" baseline="0" dirty="0" smtClean="0"/>
              <a:t> Objective:</a:t>
            </a:r>
            <a:endParaRPr lang="en-US" b="1" dirty="0" smtClean="0"/>
          </a:p>
          <a:p>
            <a:r>
              <a:rPr lang="en-US" dirty="0" smtClean="0"/>
              <a:t>Vnet is just like your branch office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25352402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VNET Feature</a:t>
            </a:r>
            <a:r>
              <a:rPr lang="en-US" baseline="0" dirty="0" smtClean="0"/>
              <a:t> Overview</a:t>
            </a:r>
          </a:p>
          <a:p>
            <a:endParaRPr lang="en-US" baseline="0" dirty="0" smtClean="0"/>
          </a:p>
          <a:p>
            <a:r>
              <a:rPr lang="en-US" b="1" baseline="0" dirty="0" smtClean="0"/>
              <a:t>Notes:</a:t>
            </a:r>
            <a:endParaRPr lang="en-US" b="1" dirty="0" smtClean="0"/>
          </a:p>
          <a:p>
            <a:r>
              <a:rPr lang="en-US" dirty="0" smtClean="0"/>
              <a:t>BYO IPv4 space.</a:t>
            </a:r>
            <a:r>
              <a:rPr lang="en-US" baseline="0" dirty="0" smtClean="0"/>
              <a:t> Only provide Ips in a VNet</a:t>
            </a:r>
          </a:p>
          <a:p>
            <a:r>
              <a:rPr lang="en-US" baseline="0" dirty="0" smtClean="0"/>
              <a:t>Carve out IP subnets with a vnet</a:t>
            </a:r>
          </a:p>
          <a:p>
            <a:r>
              <a:rPr lang="en-US" baseline="0" dirty="0" smtClean="0"/>
              <a:t>No overlapping subnets</a:t>
            </a:r>
          </a:p>
          <a:p>
            <a:r>
              <a:rPr lang="en-US" baseline="0" dirty="0" smtClean="0"/>
              <a:t>IP address stays with the VM for it’s lifetime</a:t>
            </a:r>
          </a:p>
          <a:p>
            <a:endParaRPr lang="en-US" baseline="0" dirty="0" smtClean="0"/>
          </a:p>
          <a:p>
            <a:r>
              <a:rPr lang="en-US" baseline="0" dirty="0" smtClean="0"/>
              <a:t>We manage SW gateway. Run in active / passive mode for high availability.</a:t>
            </a:r>
          </a:p>
          <a:p>
            <a:endParaRPr lang="en-US" baseline="0" dirty="0" smtClean="0"/>
          </a:p>
          <a:p>
            <a:r>
              <a:rPr lang="en-US" baseline="0" dirty="0" smtClean="0"/>
              <a:t>DNS + IP address persistence is key to enable many new scenarios (AD, DNs, …)</a:t>
            </a:r>
            <a:endParaRPr lang="en-US" dirty="0" smtClean="0"/>
          </a:p>
        </p:txBody>
      </p:sp>
      <p:sp>
        <p:nvSpPr>
          <p:cNvPr id="4" name="Slide Number Placeholder 3"/>
          <p:cNvSpPr>
            <a:spLocks noGrp="1"/>
          </p:cNvSpPr>
          <p:nvPr>
            <p:ph type="sldNum" sz="quarter" idx="10"/>
          </p:nvPr>
        </p:nvSpPr>
        <p:spPr/>
        <p:txBody>
          <a:bodyPr/>
          <a:lstStyle/>
          <a:p>
            <a:fld id="{A28BBC60-AFCD-45D8-985A-BA4A4057B93A}" type="slidenum">
              <a:rPr lang="en-US" smtClean="0"/>
              <a:pPr/>
              <a:t>18</a:t>
            </a:fld>
            <a:endParaRPr lang="en-US" dirty="0"/>
          </a:p>
        </p:txBody>
      </p:sp>
    </p:spTree>
    <p:extLst>
      <p:ext uri="{BB962C8B-B14F-4D97-AF65-F5344CB8AC3E}">
        <p14:creationId xmlns:p14="http://schemas.microsoft.com/office/powerpoint/2010/main" val="3053512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Example</a:t>
            </a:r>
          </a:p>
          <a:p>
            <a:endParaRPr lang="en-US" dirty="0" smtClean="0"/>
          </a:p>
          <a:p>
            <a:r>
              <a:rPr lang="en-US" b="1" dirty="0" smtClean="0"/>
              <a:t>Notes:</a:t>
            </a:r>
          </a:p>
          <a:p>
            <a:r>
              <a:rPr lang="en-US" dirty="0" smtClean="0"/>
              <a:t>Customer can have more</a:t>
            </a:r>
            <a:r>
              <a:rPr lang="en-US" baseline="0" dirty="0" smtClean="0"/>
              <a:t> than 1 Vnet per subscription (capped at 5 but can be increased if they make a support call).</a:t>
            </a:r>
          </a:p>
          <a:p>
            <a:endParaRPr lang="en-US" baseline="0" dirty="0" smtClean="0"/>
          </a:p>
          <a:p>
            <a:r>
              <a:rPr lang="en-US" baseline="0" dirty="0" smtClean="0"/>
              <a:t>Vnets talking to the same site must not have overlapping IP ranges.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38393500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Show how using a VNET multiple deployment types (IaaS</a:t>
            </a:r>
            <a:r>
              <a:rPr lang="en-US" baseline="0" dirty="0" smtClean="0"/>
              <a:t> and PaaS) could co-exist on the same network</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4012620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3</a:t>
            </a:fld>
            <a:endParaRPr lang="en-US" dirty="0"/>
          </a:p>
        </p:txBody>
      </p:sp>
    </p:spTree>
    <p:extLst>
      <p:ext uri="{BB962C8B-B14F-4D97-AF65-F5344CB8AC3E}">
        <p14:creationId xmlns:p14="http://schemas.microsoft.com/office/powerpoint/2010/main" val="4244707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1963800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Overview</a:t>
            </a:r>
            <a:r>
              <a:rPr lang="en-US" baseline="0" dirty="0" smtClean="0"/>
              <a:t> Steps of Deploying a VNET</a:t>
            </a:r>
          </a:p>
          <a:p>
            <a:endParaRPr lang="en-US" baseline="0" dirty="0" smtClean="0"/>
          </a:p>
          <a:p>
            <a:r>
              <a:rPr lang="en-US" b="1" baseline="0" dirty="0" smtClean="0"/>
              <a:t>Notes:</a:t>
            </a:r>
            <a:endParaRPr lang="en-US" b="1" dirty="0" smtClean="0"/>
          </a:p>
          <a:p>
            <a:r>
              <a:rPr lang="en-US" dirty="0" smtClean="0"/>
              <a:t>Network admin sets up network (logically)</a:t>
            </a:r>
          </a:p>
          <a:p>
            <a:r>
              <a:rPr lang="en-US" dirty="0" smtClean="0"/>
              <a:t>	IP ranges of premises and vnet(s)</a:t>
            </a:r>
          </a:p>
          <a:p>
            <a:r>
              <a:rPr lang="en-US" dirty="0" smtClean="0"/>
              <a:t>	Subnet</a:t>
            </a:r>
            <a:r>
              <a:rPr lang="en-US" baseline="0" dirty="0" smtClean="0"/>
              <a:t> specification</a:t>
            </a:r>
          </a:p>
          <a:p>
            <a:r>
              <a:rPr lang="en-US" baseline="0" dirty="0" smtClean="0"/>
              <a:t>	DNS server specification</a:t>
            </a:r>
          </a:p>
          <a:p>
            <a:r>
              <a:rPr lang="en-US" baseline="0" dirty="0" smtClean="0"/>
              <a:t>	IP of VPN GW</a:t>
            </a:r>
          </a:p>
          <a:p>
            <a:r>
              <a:rPr lang="en-US" baseline="0" dirty="0" smtClean="0"/>
              <a:t>MSFT provides sample VPN config scripts for popular device families.</a:t>
            </a:r>
          </a:p>
          <a:p>
            <a:r>
              <a:rPr lang="en-US" baseline="0" dirty="0" smtClean="0"/>
              <a:t>Services can eb deployed in VNet easily.</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40928547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Demo</a:t>
            </a:r>
          </a:p>
          <a:p>
            <a:endParaRPr lang="en-US" dirty="0" smtClean="0"/>
          </a:p>
          <a:p>
            <a:r>
              <a:rPr lang="en-US" b="1" dirty="0" smtClean="0"/>
              <a:t>Notes:</a:t>
            </a:r>
          </a:p>
          <a:p>
            <a:r>
              <a:rPr lang="en-US" b="0" dirty="0" smtClean="0"/>
              <a:t>Show DEMO_Deploying</a:t>
            </a:r>
            <a:r>
              <a:rPr lang="en-US" b="0" baseline="0" dirty="0" smtClean="0"/>
              <a:t>Hybrid (DemoMate)</a:t>
            </a:r>
          </a:p>
          <a:p>
            <a:pPr marL="171450" indent="-171450">
              <a:buFontTx/>
              <a:buChar char="-"/>
            </a:pPr>
            <a:r>
              <a:rPr lang="en-US" b="0" baseline="0" dirty="0" smtClean="0"/>
              <a:t>Shows deploying VNET for site-to-site connectivity</a:t>
            </a:r>
          </a:p>
          <a:p>
            <a:pPr marL="0" indent="0">
              <a:buFontTx/>
              <a:buNone/>
            </a:pPr>
            <a:endParaRPr lang="en-US" b="0" baseline="0" dirty="0" smtClean="0"/>
          </a:p>
          <a:p>
            <a:endParaRPr lang="en-US" b="0"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extLst>
      <p:ext uri="{BB962C8B-B14F-4D97-AF65-F5344CB8AC3E}">
        <p14:creationId xmlns:p14="http://schemas.microsoft.com/office/powerpoint/2010/main" val="2981068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1669301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Show currently supported</a:t>
            </a:r>
            <a:r>
              <a:rPr lang="en-US" baseline="0" dirty="0" smtClean="0"/>
              <a:t> VPN devices</a:t>
            </a:r>
          </a:p>
          <a:p>
            <a:r>
              <a:rPr lang="en-US" dirty="0" smtClean="0"/>
              <a:t>List above is just what</a:t>
            </a:r>
            <a:r>
              <a:rPr lang="en-US" baseline="0" dirty="0" smtClean="0"/>
              <a:t> we go to preview with. List will grow with time. Partners tested device against our solution.</a:t>
            </a:r>
          </a:p>
          <a:p>
            <a:r>
              <a:rPr lang="en-US" baseline="0" dirty="0" smtClean="0"/>
              <a:t>Any industry standard VPN will work.</a:t>
            </a:r>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6016838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Explain availability </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25027442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Preview limits </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34825458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Preview limits </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3677637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Compare and contrast</a:t>
            </a:r>
            <a:r>
              <a:rPr lang="en-US" b="0" baseline="0" dirty="0" smtClean="0"/>
              <a:t> existing networking with VNETs in Windows Azure</a:t>
            </a:r>
            <a:endParaRPr lang="en-US" b="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21186263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Objective:</a:t>
            </a:r>
          </a:p>
          <a:p>
            <a:r>
              <a:rPr lang="en-US" b="0" dirty="0" smtClean="0"/>
              <a:t>Summarize</a:t>
            </a:r>
            <a:r>
              <a:rPr lang="en-US" b="0" baseline="0" dirty="0" smtClean="0"/>
              <a:t> Presentation</a:t>
            </a:r>
            <a:endParaRPr lang="en-US" b="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674454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indent="0">
              <a:buNone/>
            </a:pPr>
            <a:r>
              <a:rPr lang="en-US" b="1" baseline="0" dirty="0" smtClean="0"/>
              <a:t>Slide Objective:</a:t>
            </a:r>
          </a:p>
          <a:p>
            <a:pPr marL="0" indent="0">
              <a:buNone/>
            </a:pPr>
            <a:r>
              <a:rPr lang="en-US" baseline="0" dirty="0" smtClean="0"/>
              <a:t>This slide talks about connectivity options supported in SDK1.6. This slide does not include any of the new features. </a:t>
            </a:r>
          </a:p>
          <a:p>
            <a:pPr marL="0" indent="0">
              <a:buNone/>
            </a:pPr>
            <a:endParaRPr lang="en-US" baseline="0" dirty="0" smtClean="0"/>
          </a:p>
          <a:p>
            <a:pPr marL="0" indent="0">
              <a:buNone/>
            </a:pPr>
            <a:r>
              <a:rPr lang="en-US" b="1" baseline="0" dirty="0" smtClean="0"/>
              <a:t>Notes:</a:t>
            </a:r>
          </a:p>
          <a:p>
            <a:pPr marL="228600" indent="-228600">
              <a:buAutoNum type="arabicPeriod"/>
            </a:pPr>
            <a:r>
              <a:rPr lang="en-US" baseline="0" dirty="0" smtClean="0"/>
              <a:t>Cloud Service gets a VIP assigned for a deployment slot</a:t>
            </a:r>
          </a:p>
          <a:p>
            <a:pPr marL="441563" lvl="1" indent="-228600">
              <a:buAutoNum type="arabicPeriod"/>
            </a:pPr>
            <a:r>
              <a:rPr lang="en-US" baseline="0" dirty="0" smtClean="0"/>
              <a:t>No ports opened up by default</a:t>
            </a:r>
          </a:p>
          <a:p>
            <a:pPr marL="441563" lvl="1" indent="-228600">
              <a:buAutoNum type="arabicPeriod"/>
            </a:pPr>
            <a:r>
              <a:rPr lang="en-US" baseline="0" dirty="0" smtClean="0"/>
              <a:t>Need to define endpoints to open up ports</a:t>
            </a:r>
          </a:p>
          <a:p>
            <a:pPr marL="228600" indent="-228600">
              <a:buAutoNum type="arabicPeriod"/>
            </a:pPr>
            <a:r>
              <a:rPr lang="en-US" baseline="0" dirty="0" smtClean="0"/>
              <a:t>Input endpoint is a port</a:t>
            </a:r>
          </a:p>
          <a:p>
            <a:pPr marL="441563" lvl="1" indent="-228600">
              <a:buAutoNum type="arabicPeriod"/>
            </a:pPr>
            <a:r>
              <a:rPr lang="en-US" baseline="0" dirty="0" smtClean="0"/>
              <a:t>It is load balanced</a:t>
            </a:r>
          </a:p>
          <a:p>
            <a:pPr marL="441563" lvl="1" indent="-228600">
              <a:buAutoNum type="arabicPeriod"/>
            </a:pPr>
            <a:r>
              <a:rPr lang="en-US" baseline="0" dirty="0" smtClean="0"/>
              <a:t>Mapped across all role instances</a:t>
            </a:r>
          </a:p>
          <a:p>
            <a:pPr marL="441563" lvl="1" indent="-228600">
              <a:buAutoNum type="arabicPeriod"/>
            </a:pPr>
            <a:r>
              <a:rPr lang="en-US" baseline="0" dirty="0" smtClean="0"/>
              <a:t>Port mapping is supported</a:t>
            </a:r>
          </a:p>
          <a:p>
            <a:pPr marL="228600" indent="-228600">
              <a:buAutoNum type="arabicPeriod"/>
            </a:pPr>
            <a:r>
              <a:rPr lang="en-US" dirty="0" smtClean="0"/>
              <a:t>Internal endpoint enables inter-role-instance</a:t>
            </a:r>
            <a:r>
              <a:rPr lang="en-US" baseline="0" dirty="0" smtClean="0"/>
              <a:t> communication</a:t>
            </a:r>
          </a:p>
          <a:p>
            <a:pPr marL="441563" lvl="1" indent="-228600">
              <a:buAutoNum type="arabicPeriod"/>
            </a:pPr>
            <a:r>
              <a:rPr lang="en-US" baseline="0" dirty="0" smtClean="0"/>
              <a:t>Ports for inter-vm communication are closed by default</a:t>
            </a:r>
          </a:p>
          <a:p>
            <a:pPr marL="441563" lvl="1" indent="-228600">
              <a:buAutoNum type="arabicPeriod"/>
            </a:pPr>
            <a:r>
              <a:rPr lang="en-US" baseline="0" dirty="0" smtClean="0"/>
              <a:t>Need to define an internal endpoint for communication</a:t>
            </a:r>
          </a:p>
          <a:p>
            <a:pPr marL="441563" lvl="1" indent="-228600">
              <a:buAutoNum type="arabicPeriod"/>
            </a:pPr>
            <a:r>
              <a:rPr lang="en-US" baseline="0" dirty="0" smtClean="0"/>
              <a:t>Internal endpoints can be port ranges</a:t>
            </a:r>
          </a:p>
          <a:p>
            <a:pPr marL="441563" lvl="1" indent="-228600">
              <a:buAutoNum type="arabicPeriod"/>
            </a:pPr>
            <a:endParaRPr lang="en-US" baseline="0" dirty="0" smtClean="0"/>
          </a:p>
          <a:p>
            <a:r>
              <a:rPr lang="en-US" sz="2666" dirty="0" smtClean="0">
                <a:solidFill>
                  <a:schemeClr val="accent2">
                    <a:alpha val="99000"/>
                  </a:schemeClr>
                </a:solidFill>
              </a:rPr>
              <a:t>UDP Traffic Supported in WA </a:t>
            </a:r>
          </a:p>
          <a:p>
            <a:pPr marL="345947" lvl="1" indent="0">
              <a:buNone/>
            </a:pPr>
            <a:r>
              <a:rPr lang="en-US" sz="2666" dirty="0" smtClean="0"/>
              <a:t>Load-balanced incoming traffic and allows outbound traffic</a:t>
            </a:r>
          </a:p>
          <a:p>
            <a:pPr lvl="1"/>
            <a:endParaRPr lang="en-US" sz="2666" dirty="0" smtClean="0"/>
          </a:p>
          <a:p>
            <a:r>
              <a:rPr lang="en-US" sz="2666" dirty="0" smtClean="0">
                <a:solidFill>
                  <a:schemeClr val="accent2">
                    <a:alpha val="99000"/>
                  </a:schemeClr>
                </a:solidFill>
              </a:rPr>
              <a:t>Support for All IP-Based Protocols (VM to VM)</a:t>
            </a:r>
          </a:p>
          <a:p>
            <a:pPr marL="345947" lvl="1" indent="0">
              <a:buNone/>
            </a:pPr>
            <a:r>
              <a:rPr lang="en-US" sz="2666" dirty="0" smtClean="0"/>
              <a:t>Instance-to-instance communication</a:t>
            </a:r>
          </a:p>
          <a:p>
            <a:pPr marL="345947" lvl="1" indent="0">
              <a:buNone/>
            </a:pPr>
            <a:r>
              <a:rPr lang="en-US" sz="2666" dirty="0" smtClean="0"/>
              <a:t>TCP, UDP and ICMP, dynamic ports</a:t>
            </a:r>
          </a:p>
          <a:p>
            <a:pPr lvl="1"/>
            <a:endParaRPr lang="en-US" sz="2666" dirty="0" smtClean="0">
              <a:solidFill>
                <a:schemeClr val="accent2">
                  <a:alpha val="99000"/>
                </a:schemeClr>
              </a:solidFill>
            </a:endParaRPr>
          </a:p>
          <a:p>
            <a:r>
              <a:rPr lang="en-US" sz="2666" dirty="0" smtClean="0">
                <a:solidFill>
                  <a:schemeClr val="accent2">
                    <a:alpha val="99000"/>
                  </a:schemeClr>
                </a:solidFill>
              </a:rPr>
              <a:t>Port Forwarded Endpoints</a:t>
            </a:r>
          </a:p>
          <a:p>
            <a:pPr marL="345947" lvl="1" indent="0">
              <a:buNone/>
            </a:pPr>
            <a:r>
              <a:rPr lang="en-US" sz="2666" dirty="0" smtClean="0"/>
              <a:t>Direct communication to multiple VMs in the same cloud app</a:t>
            </a:r>
          </a:p>
          <a:p>
            <a:endParaRPr lang="en-US" sz="2666" dirty="0" smtClean="0">
              <a:solidFill>
                <a:schemeClr val="accent2">
                  <a:alpha val="99000"/>
                </a:schemeClr>
              </a:solidFill>
            </a:endParaRPr>
          </a:p>
          <a:p>
            <a:r>
              <a:rPr lang="en-US" sz="2666" dirty="0" smtClean="0">
                <a:solidFill>
                  <a:schemeClr val="accent2">
                    <a:alpha val="99000"/>
                  </a:schemeClr>
                </a:solidFill>
              </a:rPr>
              <a:t>Custom Load Balancer Health Probes</a:t>
            </a:r>
          </a:p>
          <a:p>
            <a:pPr marL="345947" lvl="1" indent="0">
              <a:buNone/>
            </a:pPr>
            <a:r>
              <a:rPr lang="en-US" sz="2666" dirty="0" smtClean="0"/>
              <a:t>Health check with probe timeouts</a:t>
            </a:r>
          </a:p>
          <a:p>
            <a:pPr marL="345947" lvl="1" indent="0">
              <a:buNone/>
            </a:pPr>
            <a:r>
              <a:rPr lang="en-US" sz="2666" dirty="0" smtClean="0"/>
              <a:t>HTTP based probing, allowing granular control of health checks</a:t>
            </a:r>
          </a:p>
          <a:p>
            <a:endParaRPr lang="en-US" sz="2666" dirty="0" smtClean="0"/>
          </a:p>
          <a:p>
            <a:pPr marL="441563" lvl="1" indent="-228600">
              <a:buAutoNum type="arabicPeriod"/>
            </a:pP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15144619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Demo</a:t>
            </a:r>
          </a:p>
          <a:p>
            <a:endParaRPr lang="en-US" dirty="0" smtClean="0"/>
          </a:p>
          <a:p>
            <a:r>
              <a:rPr lang="en-US" b="1" dirty="0" smtClean="0"/>
              <a:t>Notes:</a:t>
            </a:r>
          </a:p>
          <a:p>
            <a:r>
              <a:rPr lang="en-US" b="0" dirty="0" smtClean="0"/>
              <a:t>Show DEMO_Deploying</a:t>
            </a:r>
            <a:r>
              <a:rPr lang="en-US" b="0" baseline="0" dirty="0" smtClean="0"/>
              <a:t>Hybrid (DemoMate)</a:t>
            </a:r>
          </a:p>
          <a:p>
            <a:pPr marL="171450" indent="-171450">
              <a:buFontTx/>
              <a:buChar char="-"/>
            </a:pPr>
            <a:r>
              <a:rPr lang="en-US" b="0" baseline="0" dirty="0" smtClean="0"/>
              <a:t>Shows deploying VNET for site-to-site connectivity</a:t>
            </a:r>
          </a:p>
          <a:p>
            <a:pPr marL="0" indent="0">
              <a:buFontTx/>
              <a:buNone/>
            </a:pPr>
            <a:endParaRPr lang="en-US" b="0" baseline="0" dirty="0" smtClean="0"/>
          </a:p>
          <a:p>
            <a:endParaRPr lang="en-US" b="0"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31</a:t>
            </a:fld>
            <a:endParaRPr lang="en-US" dirty="0"/>
          </a:p>
        </p:txBody>
      </p:sp>
    </p:spTree>
    <p:extLst>
      <p:ext uri="{BB962C8B-B14F-4D97-AF65-F5344CB8AC3E}">
        <p14:creationId xmlns:p14="http://schemas.microsoft.com/office/powerpoint/2010/main" val="5582932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474461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smtClean="0"/>
              <a:t>Slide</a:t>
            </a:r>
            <a:r>
              <a:rPr lang="en-US" b="1" baseline="0" dirty="0" smtClean="0"/>
              <a:t> Objective:</a:t>
            </a:r>
          </a:p>
          <a:p>
            <a:pPr marL="0" indent="0">
              <a:buFontTx/>
              <a:buNone/>
            </a:pPr>
            <a:r>
              <a:rPr lang="en-US" b="0" baseline="0" dirty="0" smtClean="0"/>
              <a:t>Internal endpoints are open by default </a:t>
            </a:r>
          </a:p>
          <a:p>
            <a:pPr marL="0" indent="0">
              <a:buFontTx/>
              <a:buNone/>
            </a:pPr>
            <a:endParaRPr lang="en-US" b="0" baseline="0" dirty="0" smtClean="0"/>
          </a:p>
          <a:p>
            <a:pPr marL="0" indent="0">
              <a:buFontTx/>
              <a:buNone/>
            </a:pPr>
            <a:r>
              <a:rPr lang="en-US" b="1" baseline="0" dirty="0" smtClean="0"/>
              <a:t>Notes:</a:t>
            </a:r>
            <a:endParaRPr lang="en-US" b="1" dirty="0" smtClean="0"/>
          </a:p>
          <a:p>
            <a:pPr marL="0" indent="0">
              <a:buFontTx/>
              <a:buNone/>
            </a:pPr>
            <a:r>
              <a:rPr lang="en-US" dirty="0" smtClean="0"/>
              <a:t>Internal endpoints are an overhead for VMs.</a:t>
            </a:r>
          </a:p>
          <a:p>
            <a:pPr marL="0" indent="0">
              <a:buFontTx/>
              <a:buNone/>
            </a:pPr>
            <a:r>
              <a:rPr lang="en-US" dirty="0" smtClean="0"/>
              <a:t>Need all ports open for all IP based protocols</a:t>
            </a:r>
          </a:p>
          <a:p>
            <a:pPr marL="0" indent="0">
              <a:buFontTx/>
              <a:buNone/>
            </a:pPr>
            <a:r>
              <a:rPr lang="en-US" dirty="0" smtClean="0"/>
              <a:t>This has been done by default for VMs </a:t>
            </a:r>
          </a:p>
          <a:p>
            <a:pPr marL="0" indent="0">
              <a:buFontTx/>
              <a:buNone/>
            </a:pPr>
            <a:r>
              <a:rPr lang="en-US" dirty="0" smtClean="0"/>
              <a:t>Same</a:t>
            </a:r>
            <a:r>
              <a:rPr lang="en-US" baseline="0" dirty="0" smtClean="0"/>
              <a:t> can be done for </a:t>
            </a:r>
            <a:r>
              <a:rPr lang="en-US" baseline="0" dirty="0" err="1" smtClean="0"/>
              <a:t>PaaS</a:t>
            </a:r>
            <a:r>
              <a:rPr lang="en-US" baseline="0" dirty="0" smtClean="0"/>
              <a:t> by defining an internal endpoint with protocol = any</a:t>
            </a:r>
          </a:p>
          <a:p>
            <a:pPr marL="0" indent="0">
              <a:buFontTx/>
              <a:buNone/>
            </a:pPr>
            <a:r>
              <a:rPr lang="en-US" baseline="0" dirty="0" smtClean="0"/>
              <a:t>Allows al IP-based traffic to flow</a:t>
            </a:r>
          </a:p>
          <a:p>
            <a:pPr marL="212963" lvl="1" indent="0">
              <a:buFontTx/>
              <a:buNone/>
            </a:pPr>
            <a:r>
              <a:rPr lang="en-US" baseline="0" dirty="0" smtClean="0"/>
              <a:t>Notable exceptions: UDP MCAST, Broadcast; GRE and IP-</a:t>
            </a:r>
            <a:r>
              <a:rPr lang="en-US" baseline="0" dirty="0" err="1" smtClean="0"/>
              <a:t>inIP</a:t>
            </a:r>
            <a:r>
              <a:rPr lang="en-US" baseline="0" dirty="0" smtClean="0"/>
              <a:t> </a:t>
            </a:r>
            <a:r>
              <a:rPr lang="en-US" baseline="0" dirty="0" err="1" smtClean="0"/>
              <a:t>encap</a:t>
            </a:r>
            <a:r>
              <a:rPr lang="en-US" baseline="0" dirty="0" smtClean="0"/>
              <a:t> traffic</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40561264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172" rtl="0" eaLnBrk="1" fontAlgn="auto" latinLnBrk="0" hangingPunct="1">
              <a:lnSpc>
                <a:spcPct val="100000"/>
              </a:lnSpc>
              <a:spcBef>
                <a:spcPts val="0"/>
              </a:spcBef>
              <a:spcAft>
                <a:spcPts val="0"/>
              </a:spcAft>
              <a:buClrTx/>
              <a:buSzTx/>
              <a:buFontTx/>
              <a:buNone/>
              <a:tabLst/>
              <a:defRPr/>
            </a:pPr>
            <a:r>
              <a:rPr lang="en-US" b="1" dirty="0" smtClean="0"/>
              <a:t>Slide</a:t>
            </a:r>
            <a:r>
              <a:rPr lang="en-US" b="1" baseline="0" dirty="0" smtClean="0"/>
              <a:t> Objective:</a:t>
            </a:r>
          </a:p>
          <a:p>
            <a:r>
              <a:rPr lang="en-US" dirty="0" smtClean="0"/>
              <a:t>Input</a:t>
            </a:r>
            <a:r>
              <a:rPr lang="en-US" baseline="0" dirty="0" smtClean="0"/>
              <a:t> port forwarding is how you can configure direct/non load balanced communication to multiple VMs that have services listening on the same port. </a:t>
            </a:r>
          </a:p>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6</a:t>
            </a:fld>
            <a:endParaRPr lang="en-US" dirty="0"/>
          </a:p>
        </p:txBody>
      </p:sp>
    </p:spTree>
    <p:extLst>
      <p:ext uri="{BB962C8B-B14F-4D97-AF65-F5344CB8AC3E}">
        <p14:creationId xmlns:p14="http://schemas.microsoft.com/office/powerpoint/2010/main" val="2167752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pPr marL="0" indent="0">
              <a:buFontTx/>
              <a:buNone/>
            </a:pPr>
            <a:r>
              <a:rPr lang="en-US" dirty="0" smtClean="0"/>
              <a:t>Explain default health probe</a:t>
            </a:r>
          </a:p>
          <a:p>
            <a:pPr marL="0" indent="0">
              <a:buFontTx/>
              <a:buNone/>
            </a:pPr>
            <a:endParaRPr lang="en-US" dirty="0" smtClean="0"/>
          </a:p>
          <a:p>
            <a:pPr marL="0" indent="0">
              <a:buFontTx/>
              <a:buNone/>
            </a:pPr>
            <a:r>
              <a:rPr lang="en-US" b="1" dirty="0" smtClean="0"/>
              <a:t>Notes:</a:t>
            </a:r>
            <a:r>
              <a:rPr lang="en-US" dirty="0" smtClean="0"/>
              <a:t/>
            </a:r>
            <a:br>
              <a:rPr lang="en-US" dirty="0" smtClean="0"/>
            </a:br>
            <a:r>
              <a:rPr lang="en-US" dirty="0" smtClean="0"/>
              <a:t>PaaS role</a:t>
            </a:r>
            <a:r>
              <a:rPr lang="en-US" baseline="0" dirty="0" smtClean="0"/>
              <a:t> instances run in a VM. We have a guest agent that does many things including responding to probes from the load balancer.</a:t>
            </a:r>
          </a:p>
          <a:p>
            <a:pPr marL="0" indent="0">
              <a:buFontTx/>
              <a:buNone/>
            </a:pPr>
            <a:r>
              <a:rPr lang="en-US" baseline="0" dirty="0" smtClean="0"/>
              <a:t>If probes are not responded to, instance will be taken out of LB rotation</a:t>
            </a:r>
          </a:p>
          <a:p>
            <a:pPr marL="0" indent="0">
              <a:buFontTx/>
              <a:buNone/>
            </a:pPr>
            <a:r>
              <a:rPr lang="en-US" baseline="0" dirty="0" smtClean="0"/>
              <a:t>This is not desirable in some cases as it does not take app’s health into account</a:t>
            </a:r>
          </a:p>
          <a:p>
            <a:pPr marL="0" indent="0">
              <a:buFontTx/>
              <a:buNone/>
            </a:pPr>
            <a:r>
              <a:rPr lang="en-US" baseline="0" dirty="0" smtClean="0"/>
              <a:t>Custom probes offers the ability to probe the app. Directly for  health. Supported for TCP and HTTP.</a:t>
            </a:r>
          </a:p>
          <a:p>
            <a:pPr marL="0" indent="0">
              <a:buFontTx/>
              <a:buNone/>
            </a:pPr>
            <a:r>
              <a:rPr lang="en-US" dirty="0" smtClean="0"/>
              <a:t>Also required for load balancing VMs</a:t>
            </a:r>
            <a:r>
              <a:rPr lang="en-US" baseline="0" dirty="0" smtClean="0"/>
              <a:t> based on health</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3177714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287" rtl="0" eaLnBrk="1" fontAlgn="auto" latinLnBrk="0" hangingPunct="1">
              <a:lnSpc>
                <a:spcPct val="90000"/>
              </a:lnSpc>
              <a:spcBef>
                <a:spcPts val="0"/>
              </a:spcBef>
              <a:spcAft>
                <a:spcPts val="333"/>
              </a:spcAft>
              <a:buClrTx/>
              <a:buSzTx/>
              <a:buFontTx/>
              <a:buNone/>
              <a:tabLst/>
              <a:defRPr/>
            </a:pPr>
            <a:r>
              <a:rPr lang="en-US" b="1" dirty="0" smtClean="0"/>
              <a:t>Slide</a:t>
            </a:r>
            <a:r>
              <a:rPr lang="en-US" b="1" baseline="0" dirty="0" smtClean="0"/>
              <a:t> Objective:</a:t>
            </a:r>
            <a:endParaRPr lang="en-US" b="1" dirty="0" smtClean="0"/>
          </a:p>
          <a:p>
            <a:r>
              <a:rPr lang="en-US" dirty="0" smtClean="0"/>
              <a:t>Explain that you can specify a custom health probe </a:t>
            </a:r>
          </a:p>
          <a:p>
            <a:endParaRPr lang="en-US" dirty="0" smtClean="0"/>
          </a:p>
          <a:p>
            <a:r>
              <a:rPr lang="en-US" b="1" dirty="0" smtClean="0"/>
              <a:t>Notes:</a:t>
            </a:r>
            <a:r>
              <a:rPr lang="en-US" b="1" baseline="0" dirty="0" smtClean="0"/>
              <a:t> </a:t>
            </a:r>
          </a:p>
          <a:p>
            <a:r>
              <a:rPr lang="en-US" b="0" baseline="0" dirty="0" smtClean="0"/>
              <a:t>You can currently only set this through PowerShell</a:t>
            </a:r>
            <a:endParaRPr lang="en-US" b="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1293614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440899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10</a:t>
            </a:fld>
            <a:endParaRPr lang="en-US" dirty="0"/>
          </a:p>
        </p:txBody>
      </p:sp>
    </p:spTree>
    <p:extLst>
      <p:ext uri="{BB962C8B-B14F-4D97-AF65-F5344CB8AC3E}">
        <p14:creationId xmlns:p14="http://schemas.microsoft.com/office/powerpoint/2010/main" val="32902348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g"/><Relationship Id="rId1" Type="http://schemas.openxmlformats.org/officeDocument/2006/relationships/slideMaster" Target="../slideMasters/slideMaster6.xml"/><Relationship Id="rId4" Type="http://schemas.microsoft.com/office/2007/relationships/hdphoto" Target="../media/hdphoto12.wdp"/></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jpg"/><Relationship Id="rId1" Type="http://schemas.openxmlformats.org/officeDocument/2006/relationships/slideMaster" Target="../slideMasters/slideMaster6.xml"/><Relationship Id="rId6" Type="http://schemas.microsoft.com/office/2007/relationships/hdphoto" Target="../media/hdphoto9.wdp"/><Relationship Id="rId5" Type="http://schemas.openxmlformats.org/officeDocument/2006/relationships/image" Target="../media/image9.png"/><Relationship Id="rId4" Type="http://schemas.microsoft.com/office/2007/relationships/hdphoto" Target="../media/hdphoto13.wdp"/></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16.emf"/><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Master" Target="../slideMasters/slideMaster7.xml"/><Relationship Id="rId4" Type="http://schemas.openxmlformats.org/officeDocument/2006/relationships/image" Target="../media/image27.pn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jpg"/><Relationship Id="rId1" Type="http://schemas.openxmlformats.org/officeDocument/2006/relationships/slideMaster" Target="../slideMasters/slideMaster7.xml"/><Relationship Id="rId4" Type="http://schemas.openxmlformats.org/officeDocument/2006/relationships/image" Target="../media/image24.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1.jpg"/><Relationship Id="rId1" Type="http://schemas.openxmlformats.org/officeDocument/2006/relationships/slideMaster" Target="../slideMasters/slideMaster7.xml"/><Relationship Id="rId4" Type="http://schemas.openxmlformats.org/officeDocument/2006/relationships/image" Target="../media/image27.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jpg"/><Relationship Id="rId1" Type="http://schemas.openxmlformats.org/officeDocument/2006/relationships/slideMaster" Target="../slideMasters/slideMaster7.xml"/><Relationship Id="rId4" Type="http://schemas.openxmlformats.org/officeDocument/2006/relationships/image" Target="../media/image27.pn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3.jpg"/><Relationship Id="rId1" Type="http://schemas.openxmlformats.org/officeDocument/2006/relationships/slideMaster" Target="../slideMasters/slideMaster7.xml"/><Relationship Id="rId4" Type="http://schemas.openxmlformats.org/officeDocument/2006/relationships/image" Target="../media/image24.png"/></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jpg"/><Relationship Id="rId1" Type="http://schemas.openxmlformats.org/officeDocument/2006/relationships/slideMaster" Target="../slideMasters/slideMaster7.xml"/><Relationship Id="rId4" Type="http://schemas.openxmlformats.org/officeDocument/2006/relationships/image" Target="../media/image27.png"/></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4.wdp"/></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3.xml"/><Relationship Id="rId4" Type="http://schemas.microsoft.com/office/2007/relationships/hdphoto" Target="../media/hdphoto5.wdp"/></Relationships>
</file>

<file path=ppt/slideLayouts/_rels/slideLayout2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png"/><Relationship Id="rId1" Type="http://schemas.openxmlformats.org/officeDocument/2006/relationships/slideMaster" Target="../slideMasters/slideMaster3.xml"/><Relationship Id="rId5" Type="http://schemas.microsoft.com/office/2007/relationships/hdphoto" Target="../media/hdphoto6.wdp"/><Relationship Id="rId4"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Master" Target="../slideMasters/slideMaster3.xml"/><Relationship Id="rId4" Type="http://schemas.microsoft.com/office/2007/relationships/hdphoto" Target="../media/hdphoto7.wdp"/></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jpg"/><Relationship Id="rId1" Type="http://schemas.openxmlformats.org/officeDocument/2006/relationships/slideMaster" Target="../slideMasters/slideMaster3.xml"/><Relationship Id="rId6" Type="http://schemas.microsoft.com/office/2007/relationships/hdphoto" Target="../media/hdphoto4.wdp"/><Relationship Id="rId5" Type="http://schemas.openxmlformats.org/officeDocument/2006/relationships/image" Target="../media/image9.png"/><Relationship Id="rId4" Type="http://schemas.microsoft.com/office/2007/relationships/hdphoto" Target="../media/hdphoto8.wdp"/></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6.emf"/><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Master" Target="../slideMasters/slideMaster4.xml"/><Relationship Id="rId4" Type="http://schemas.microsoft.com/office/2007/relationships/hdphoto" Target="../media/hdphoto9.wdp"/></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4.xml"/><Relationship Id="rId4" Type="http://schemas.microsoft.com/office/2007/relationships/hdphoto" Target="../media/hdphoto10.wdp"/></Relationships>
</file>

<file path=ppt/slideLayouts/_rels/slideLayout4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4.xml"/><Relationship Id="rId5" Type="http://schemas.microsoft.com/office/2007/relationships/hdphoto" Target="../media/hdphoto11.wdp"/><Relationship Id="rId4"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g"/><Relationship Id="rId1" Type="http://schemas.openxmlformats.org/officeDocument/2006/relationships/slideMaster" Target="../slideMasters/slideMaster4.xml"/><Relationship Id="rId4" Type="http://schemas.microsoft.com/office/2007/relationships/hdphoto" Target="../media/hdphoto12.wdp"/></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jpg"/><Relationship Id="rId1" Type="http://schemas.openxmlformats.org/officeDocument/2006/relationships/slideMaster" Target="../slideMasters/slideMaster4.xml"/><Relationship Id="rId6" Type="http://schemas.microsoft.com/office/2007/relationships/hdphoto" Target="../media/hdphoto9.wdp"/><Relationship Id="rId5" Type="http://schemas.openxmlformats.org/officeDocument/2006/relationships/image" Target="../media/image9.png"/><Relationship Id="rId4" Type="http://schemas.microsoft.com/office/2007/relationships/hdphoto" Target="../media/hdphoto13.wdp"/></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6.emf"/><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Master" Target="../slideMasters/slideMaster5.xml"/><Relationship Id="rId4" Type="http://schemas.microsoft.com/office/2007/relationships/hdphoto" Target="../media/hdphoto9.wdp"/></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5.xml"/><Relationship Id="rId4" Type="http://schemas.microsoft.com/office/2007/relationships/hdphoto" Target="../media/hdphoto10.wdp"/></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5.xml"/><Relationship Id="rId5" Type="http://schemas.microsoft.com/office/2007/relationships/hdphoto" Target="../media/hdphoto11.wdp"/><Relationship Id="rId4" Type="http://schemas.openxmlformats.org/officeDocument/2006/relationships/image" Target="../media/image11.png"/></Relationships>
</file>

<file path=ppt/slideLayouts/_rels/slideLayout74.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g"/><Relationship Id="rId1" Type="http://schemas.openxmlformats.org/officeDocument/2006/relationships/slideMaster" Target="../slideMasters/slideMaster5.xml"/><Relationship Id="rId4" Type="http://schemas.microsoft.com/office/2007/relationships/hdphoto" Target="../media/hdphoto12.wdp"/></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jpg"/><Relationship Id="rId1" Type="http://schemas.openxmlformats.org/officeDocument/2006/relationships/slideMaster" Target="../slideMasters/slideMaster5.xml"/><Relationship Id="rId6" Type="http://schemas.microsoft.com/office/2007/relationships/hdphoto" Target="../media/hdphoto9.wdp"/><Relationship Id="rId5" Type="http://schemas.openxmlformats.org/officeDocument/2006/relationships/image" Target="../media/image9.png"/><Relationship Id="rId4" Type="http://schemas.microsoft.com/office/2007/relationships/hdphoto" Target="../media/hdphoto13.wdp"/></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6.emf"/><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Master" Target="../slideMasters/slideMaster6.xml"/><Relationship Id="rId4" Type="http://schemas.microsoft.com/office/2007/relationships/hdphoto" Target="../media/hdphoto9.wdp"/></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6.xml"/><Relationship Id="rId4" Type="http://schemas.microsoft.com/office/2007/relationships/hdphoto" Target="../media/hdphoto10.wdp"/></Relationships>
</file>

<file path=ppt/slideLayouts/_rels/slideLayout94.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6.xml"/><Relationship Id="rId5" Type="http://schemas.microsoft.com/office/2007/relationships/hdphoto" Target="../media/hdphoto11.wdp"/><Relationship Id="rId4" Type="http://schemas.openxmlformats.org/officeDocument/2006/relationships/image" Target="../media/image11.png"/></Relationships>
</file>

<file path=ppt/slideLayouts/_rels/slideLayout98.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5"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6" y="4612344"/>
            <a:ext cx="5454333" cy="1144929"/>
          </a:xfrm>
        </p:spPr>
        <p:txBody>
          <a:bodyPr/>
          <a:lstStyle>
            <a:lvl1pPr marL="0" indent="0">
              <a:buFont typeface="Arial" pitchFamily="34" charset="0"/>
              <a:buNone/>
              <a:defRPr sz="2400">
                <a:solidFill>
                  <a:schemeClr val="bg1">
                    <a:alpha val="98000"/>
                  </a:schemeClr>
                </a:solidFill>
                <a:latin typeface="+mj-lt"/>
              </a:defRPr>
            </a:lvl1pPr>
            <a:lvl2pPr marL="460335" indent="0">
              <a:buFont typeface="Arial" pitchFamily="34" charset="0"/>
              <a:buNone/>
              <a:defRPr/>
            </a:lvl2pPr>
            <a:lvl3pPr marL="855593" indent="0">
              <a:buFont typeface="Arial" pitchFamily="34" charset="0"/>
              <a:buNone/>
              <a:defRPr/>
            </a:lvl3pPr>
            <a:lvl4pPr marL="1258784" indent="0">
              <a:buFont typeface="Arial" pitchFamily="34" charset="0"/>
              <a:buNone/>
              <a:defRPr/>
            </a:lvl4pPr>
            <a:lvl5pPr marL="1604828"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51442269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2"/>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4"/>
            <a:ext cx="4205289" cy="461665"/>
          </a:xfrm>
        </p:spPr>
        <p:txBody>
          <a:bodyPr>
            <a:noAutofit/>
          </a:bodyPr>
          <a:lstStyle>
            <a:lvl1pPr marL="0" indent="0" algn="l" defTabSz="914287"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5"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2" tIns="45717" rIns="91432" bIns="45717"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694048539"/>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grpSp>
    </p:spTree>
    <p:extLst>
      <p:ext uri="{BB962C8B-B14F-4D97-AF65-F5344CB8AC3E}">
        <p14:creationId xmlns:p14="http://schemas.microsoft.com/office/powerpoint/2010/main" val="1860742617"/>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62"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3" rIns="91404" bIns="45703" numCol="1" anchor="t" anchorCtr="0" compatLnSpc="1">
            <a:prstTxWarp prst="textNoShape">
              <a:avLst/>
            </a:prstTxWarp>
          </a:bodyPr>
          <a:lstStyle/>
          <a:p>
            <a:pPr defTabSz="1218591"/>
            <a:endParaRPr lang="en-US" sz="2399" dirty="0">
              <a:solidFill>
                <a:srgbClr val="292929"/>
              </a:solidFill>
            </a:endParaRPr>
          </a:p>
        </p:txBody>
      </p:sp>
    </p:spTree>
    <p:extLst>
      <p:ext uri="{BB962C8B-B14F-4D97-AF65-F5344CB8AC3E}">
        <p14:creationId xmlns:p14="http://schemas.microsoft.com/office/powerpoint/2010/main" val="2610893569"/>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9"/>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grpSp>
    </p:spTree>
    <p:extLst>
      <p:ext uri="{BB962C8B-B14F-4D97-AF65-F5344CB8AC3E}">
        <p14:creationId xmlns:p14="http://schemas.microsoft.com/office/powerpoint/2010/main" val="1596514027"/>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72" tIns="41136" rIns="82272" bIns="41136" numCol="1" anchor="t" anchorCtr="0" compatLnSpc="1">
            <a:prstTxWarp prst="textNoShape">
              <a:avLst/>
            </a:prstTxWarp>
          </a:bodyPr>
          <a:lstStyle/>
          <a:p>
            <a:pPr defTabSz="1218591"/>
            <a:endParaRPr lang="en-US" sz="1600" dirty="0">
              <a:solidFill>
                <a:srgbClr val="292929"/>
              </a:solidFill>
            </a:endParaRPr>
          </a:p>
        </p:txBody>
      </p:sp>
    </p:spTree>
    <p:extLst>
      <p:ext uri="{BB962C8B-B14F-4D97-AF65-F5344CB8AC3E}">
        <p14:creationId xmlns:p14="http://schemas.microsoft.com/office/powerpoint/2010/main" val="369365094"/>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67"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grpSp>
    </p:spTree>
    <p:extLst>
      <p:ext uri="{BB962C8B-B14F-4D97-AF65-F5344CB8AC3E}">
        <p14:creationId xmlns:p14="http://schemas.microsoft.com/office/powerpoint/2010/main" val="648412220"/>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57"/>
            <a:ext cx="2506560" cy="291353"/>
          </a:xfrm>
          <a:prstGeom prst="rect">
            <a:avLst/>
          </a:prstGeom>
        </p:spPr>
      </p:pic>
    </p:spTree>
    <p:extLst>
      <p:ext uri="{BB962C8B-B14F-4D97-AF65-F5344CB8AC3E}">
        <p14:creationId xmlns:p14="http://schemas.microsoft.com/office/powerpoint/2010/main" val="699047021"/>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5"/>
            <a:ext cx="11173090" cy="400252"/>
          </a:xfrm>
          <a:prstGeom prst="rect">
            <a:avLst/>
          </a:prstGeom>
          <a:noFill/>
          <a:ln w="12700">
            <a:noFill/>
            <a:miter lim="800000"/>
            <a:headEnd type="none" w="sm" len="sm"/>
            <a:tailEnd type="none" w="sm" len="sm"/>
          </a:ln>
          <a:effectLst/>
        </p:spPr>
        <p:txBody>
          <a:bodyPr vert="horz" wrap="square" lIns="91390" tIns="45695" rIns="91390" bIns="45695" numCol="1" anchor="t" anchorCtr="0" compatLnSpc="1">
            <a:prstTxWarp prst="textNoShape">
              <a:avLst/>
            </a:prstTxWarp>
            <a:spAutoFit/>
          </a:bodyPr>
          <a:lstStyle/>
          <a:p>
            <a:pPr algn="ctr" defTabSz="913765"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2012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765"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892193095"/>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8"/>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9"/>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935482109"/>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6291089"/>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81" tIns="57137" rIns="114281" bIns="5713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17995642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2"/>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4"/>
            <a:ext cx="4205289" cy="461665"/>
          </a:xfrm>
        </p:spPr>
        <p:txBody>
          <a:bodyPr>
            <a:noAutofit/>
          </a:bodyPr>
          <a:lstStyle>
            <a:lvl1pPr marL="0" indent="0" algn="l" defTabSz="914287"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3"/>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grpSp>
    </p:spTree>
    <p:extLst>
      <p:ext uri="{BB962C8B-B14F-4D97-AF65-F5344CB8AC3E}">
        <p14:creationId xmlns:p14="http://schemas.microsoft.com/office/powerpoint/2010/main" val="3525683714"/>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87" y="2669440"/>
            <a:ext cx="10303349" cy="1470025"/>
          </a:xfrm>
        </p:spPr>
        <p:txBody>
          <a:bodyPr>
            <a:noAutofit/>
          </a:bodyPr>
          <a:lstStyle>
            <a:lvl1pPr algn="l">
              <a:lnSpc>
                <a:spcPct val="90000"/>
              </a:lnSpc>
              <a:spcAft>
                <a:spcPts val="800"/>
              </a:spcAft>
              <a:defRPr sz="7198"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9" y="4320025"/>
            <a:ext cx="7051386" cy="732551"/>
          </a:xfrm>
        </p:spPr>
        <p:txBody>
          <a:bodyPr>
            <a:normAutofit/>
          </a:bodyPr>
          <a:lstStyle>
            <a:lvl1pPr marL="0" indent="0" algn="l">
              <a:buNone/>
              <a:defRPr sz="2666" b="0" i="0">
                <a:solidFill>
                  <a:srgbClr val="FFFFFF"/>
                </a:solidFill>
                <a:latin typeface="Segoe"/>
                <a:cs typeface="Segoe"/>
              </a:defRPr>
            </a:lvl1pPr>
            <a:lvl2pPr marL="609296" indent="0" algn="ctr">
              <a:buNone/>
              <a:defRPr>
                <a:solidFill>
                  <a:schemeClr val="tx1">
                    <a:tint val="75000"/>
                  </a:schemeClr>
                </a:solidFill>
              </a:defRPr>
            </a:lvl2pPr>
            <a:lvl3pPr marL="1218591" indent="0" algn="ctr">
              <a:buNone/>
              <a:defRPr>
                <a:solidFill>
                  <a:schemeClr val="tx1">
                    <a:tint val="75000"/>
                  </a:schemeClr>
                </a:solidFill>
              </a:defRPr>
            </a:lvl3pPr>
            <a:lvl4pPr marL="1827887" indent="0" algn="ctr">
              <a:buNone/>
              <a:defRPr>
                <a:solidFill>
                  <a:schemeClr val="tx1">
                    <a:tint val="75000"/>
                  </a:schemeClr>
                </a:solidFill>
              </a:defRPr>
            </a:lvl4pPr>
            <a:lvl5pPr marL="2437183" indent="0" algn="ctr">
              <a:buNone/>
              <a:defRPr>
                <a:solidFill>
                  <a:schemeClr val="tx1">
                    <a:tint val="75000"/>
                  </a:schemeClr>
                </a:solidFill>
              </a:defRPr>
            </a:lvl5pPr>
            <a:lvl6pPr marL="3046473" indent="0" algn="ctr">
              <a:buNone/>
              <a:defRPr>
                <a:solidFill>
                  <a:schemeClr val="tx1">
                    <a:tint val="75000"/>
                  </a:schemeClr>
                </a:solidFill>
              </a:defRPr>
            </a:lvl6pPr>
            <a:lvl7pPr marL="3655774" indent="0" algn="ctr">
              <a:buNone/>
              <a:defRPr>
                <a:solidFill>
                  <a:schemeClr val="tx1">
                    <a:tint val="75000"/>
                  </a:schemeClr>
                </a:solidFill>
              </a:defRPr>
            </a:lvl7pPr>
            <a:lvl8pPr marL="4265065" indent="0" algn="ctr">
              <a:buNone/>
              <a:defRPr>
                <a:solidFill>
                  <a:schemeClr val="tx1">
                    <a:tint val="75000"/>
                  </a:schemeClr>
                </a:solidFill>
              </a:defRPr>
            </a:lvl8pPr>
            <a:lvl9pPr marL="4874360"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91416" tIns="45708" rIns="91416" bIns="45708"/>
          <a:lstStyle>
            <a:lvl1pPr algn="l">
              <a:defRPr b="0" i="0">
                <a:solidFill>
                  <a:srgbClr val="FFFFFF"/>
                </a:solidFill>
                <a:latin typeface="Segoe"/>
                <a:cs typeface="Segoe"/>
              </a:defRPr>
            </a:lvl1pPr>
          </a:lstStyle>
          <a:p>
            <a:pPr defTabSz="1218591"/>
            <a:fld id="{B6F15528-21DE-4FAA-801E-634DDDAF4B2B}" type="slidenum">
              <a:rPr lang="en-US" sz="2399" smtClean="0"/>
              <a:pPr defTabSz="1218591"/>
              <a:t>‹#›</a:t>
            </a:fld>
            <a:endParaRPr lang="en-US" sz="2399" dirty="0"/>
          </a:p>
        </p:txBody>
      </p:sp>
    </p:spTree>
    <p:extLst>
      <p:ext uri="{BB962C8B-B14F-4D97-AF65-F5344CB8AC3E}">
        <p14:creationId xmlns:p14="http://schemas.microsoft.com/office/powerpoint/2010/main" val="1009168656"/>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32"/>
            <a:ext cx="5277761" cy="2836161"/>
          </a:xfrm>
        </p:spPr>
        <p:txBody>
          <a:bodyPr/>
          <a:lstStyle>
            <a:lvl1pPr marL="453057" indent="-453057">
              <a:lnSpc>
                <a:spcPct val="90000"/>
              </a:lnSpc>
              <a:defRPr sz="3732">
                <a:solidFill>
                  <a:schemeClr val="tx1">
                    <a:lumMod val="65000"/>
                    <a:lumOff val="35000"/>
                  </a:schemeClr>
                </a:solidFill>
              </a:defRPr>
            </a:lvl1pPr>
            <a:lvl2pPr marL="897298" indent="-433665">
              <a:lnSpc>
                <a:spcPct val="90000"/>
              </a:lnSpc>
              <a:defRPr sz="3199">
                <a:solidFill>
                  <a:schemeClr val="tx1">
                    <a:lumMod val="65000"/>
                    <a:lumOff val="35000"/>
                  </a:schemeClr>
                </a:solidFill>
              </a:defRPr>
            </a:lvl2pPr>
            <a:lvl3pPr marL="1271022" indent="-384304">
              <a:lnSpc>
                <a:spcPct val="90000"/>
              </a:lnSpc>
              <a:defRPr sz="2666">
                <a:solidFill>
                  <a:schemeClr val="tx1">
                    <a:lumMod val="65000"/>
                    <a:lumOff val="35000"/>
                  </a:schemeClr>
                </a:solidFill>
              </a:defRPr>
            </a:lvl3pPr>
            <a:lvl4pPr marL="1635939" indent="-364910">
              <a:lnSpc>
                <a:spcPct val="90000"/>
              </a:lnSpc>
              <a:defRPr sz="2399">
                <a:solidFill>
                  <a:schemeClr val="tx1">
                    <a:lumMod val="65000"/>
                    <a:lumOff val="35000"/>
                  </a:schemeClr>
                </a:solidFill>
              </a:defRPr>
            </a:lvl4pPr>
            <a:lvl5pPr marL="2020243" indent="-373724">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8" y="1487432"/>
            <a:ext cx="5281825" cy="2836161"/>
          </a:xfrm>
        </p:spPr>
        <p:txBody>
          <a:bodyPr/>
          <a:lstStyle>
            <a:lvl1pPr marL="463629" indent="-463629">
              <a:lnSpc>
                <a:spcPct val="90000"/>
              </a:lnSpc>
              <a:defRPr sz="3732">
                <a:solidFill>
                  <a:schemeClr val="tx1">
                    <a:lumMod val="65000"/>
                    <a:lumOff val="35000"/>
                  </a:schemeClr>
                </a:solidFill>
              </a:defRPr>
            </a:lvl1pPr>
            <a:lvl2pPr marL="897298" indent="-453057">
              <a:lnSpc>
                <a:spcPct val="90000"/>
              </a:lnSpc>
              <a:defRPr sz="3199">
                <a:solidFill>
                  <a:schemeClr val="tx1">
                    <a:lumMod val="65000"/>
                    <a:lumOff val="35000"/>
                  </a:schemeClr>
                </a:solidFill>
              </a:defRPr>
            </a:lvl2pPr>
            <a:lvl3pPr marL="1281602" indent="-403700">
              <a:lnSpc>
                <a:spcPct val="90000"/>
              </a:lnSpc>
              <a:defRPr sz="2666">
                <a:solidFill>
                  <a:schemeClr val="tx1">
                    <a:lumMod val="65000"/>
                    <a:lumOff val="35000"/>
                  </a:schemeClr>
                </a:solidFill>
              </a:defRPr>
            </a:lvl3pPr>
            <a:lvl4pPr marL="1635939" indent="-354337">
              <a:lnSpc>
                <a:spcPct val="90000"/>
              </a:lnSpc>
              <a:defRPr sz="2399">
                <a:solidFill>
                  <a:schemeClr val="tx1">
                    <a:lumMod val="65000"/>
                    <a:lumOff val="35000"/>
                  </a:schemeClr>
                </a:solidFill>
              </a:defRPr>
            </a:lvl4pPr>
            <a:lvl5pPr marL="2020243" indent="-364910">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2"/>
            <a:ext cx="2844059" cy="365125"/>
          </a:xfrm>
          <a:prstGeom prst="rect">
            <a:avLst/>
          </a:prstGeom>
        </p:spPr>
        <p:txBody>
          <a:bodyPr lIns="91416" tIns="45708" rIns="91416" bIns="45708"/>
          <a:lstStyle>
            <a:lvl1pPr algn="ctr">
              <a:defRPr b="0" i="0">
                <a:solidFill>
                  <a:schemeClr val="tx1">
                    <a:lumMod val="95000"/>
                    <a:lumOff val="5000"/>
                  </a:schemeClr>
                </a:solidFill>
                <a:latin typeface="Segoe"/>
                <a:cs typeface="Segoe"/>
              </a:defRPr>
            </a:lvl1pPr>
          </a:lstStyle>
          <a:p>
            <a:pPr defTabSz="1218591"/>
            <a:fld id="{1C24C1D7-E85D-3D41-874A-BD44A6CAB932}" type="slidenum">
              <a:rPr lang="en-US" sz="2399" smtClean="0">
                <a:solidFill>
                  <a:srgbClr val="292929">
                    <a:lumMod val="95000"/>
                    <a:lumOff val="5000"/>
                  </a:srgbClr>
                </a:solidFill>
              </a:rPr>
              <a:pPr defTabSz="1218591"/>
              <a:t>‹#›</a:t>
            </a:fld>
            <a:endParaRPr lang="en-US" sz="2399"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4" y="6606465"/>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82" y="6073873"/>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73" y="6111965"/>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43" y="6233175"/>
            <a:ext cx="1847701" cy="495300"/>
          </a:xfrm>
          <a:prstGeom prst="rect">
            <a:avLst/>
          </a:prstGeom>
        </p:spPr>
      </p:pic>
    </p:spTree>
    <p:extLst>
      <p:ext uri="{BB962C8B-B14F-4D97-AF65-F5344CB8AC3E}">
        <p14:creationId xmlns:p14="http://schemas.microsoft.com/office/powerpoint/2010/main" val="1728334672"/>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799"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91416" tIns="45708" rIns="91416" bIns="45708"/>
          <a:lstStyle>
            <a:lvl1pPr algn="l">
              <a:defRPr b="0" i="0">
                <a:solidFill>
                  <a:srgbClr val="FFFFFF"/>
                </a:solidFill>
                <a:latin typeface="Segoe"/>
                <a:cs typeface="Segoe"/>
              </a:defRPr>
            </a:lvl1pPr>
          </a:lstStyle>
          <a:p>
            <a:pPr defTabSz="1218591"/>
            <a:fld id="{B6F15528-21DE-4FAA-801E-634DDDAF4B2B}" type="slidenum">
              <a:rPr lang="en-US" sz="2399" smtClean="0"/>
              <a:pPr defTabSz="1218591"/>
              <a:t>‹#›</a:t>
            </a:fld>
            <a:endParaRPr lang="en-US" sz="2399" dirty="0"/>
          </a:p>
        </p:txBody>
      </p:sp>
    </p:spTree>
    <p:extLst>
      <p:ext uri="{BB962C8B-B14F-4D97-AF65-F5344CB8AC3E}">
        <p14:creationId xmlns:p14="http://schemas.microsoft.com/office/powerpoint/2010/main" val="3733494718"/>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8797322"/>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110962"/>
          </a:xfrm>
          <a:prstGeom prst="rect">
            <a:avLst/>
          </a:prstGeom>
        </p:spPr>
        <p:txBody>
          <a:bodyPr/>
          <a:lstStyle>
            <a:lvl1pPr marL="284118" indent="-284118">
              <a:buFont typeface="Wingdings" pitchFamily="2" charset="2"/>
              <a:buChar char=""/>
              <a:defRPr sz="3999"/>
            </a:lvl1pPr>
            <a:lvl2pPr marL="517444" indent="-233327">
              <a:buFont typeface="Wingdings" pitchFamily="2" charset="2"/>
              <a:buChar char=""/>
              <a:defRPr>
                <a:latin typeface="+mn-lt"/>
              </a:defRPr>
            </a:lvl2pPr>
            <a:lvl3pPr marL="741245" indent="-223803">
              <a:buFont typeface="Wingdings" pitchFamily="2" charset="2"/>
              <a:buChar char=""/>
              <a:tabLst/>
              <a:defRPr>
                <a:latin typeface="+mn-lt"/>
              </a:defRPr>
            </a:lvl3pPr>
            <a:lvl4pPr marL="914254" indent="-173011">
              <a:buFont typeface="Wingdings" pitchFamily="2" charset="2"/>
              <a:buChar char=""/>
              <a:defRPr>
                <a:latin typeface="+mn-lt"/>
              </a:defRPr>
            </a:lvl4pPr>
            <a:lvl5pPr marL="1087265" indent="-17301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62265574"/>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spcBef>
                <a:spcPts val="2399"/>
              </a:spcBef>
              <a:buNone/>
              <a:defRPr sz="3999">
                <a:solidFill>
                  <a:schemeClr val="tx2">
                    <a:alpha val="99000"/>
                  </a:schemeClr>
                </a:solidFill>
                <a:latin typeface="+mj-lt"/>
              </a:defRPr>
            </a:lvl1pPr>
            <a:lvl2pPr marL="0" indent="0">
              <a:buNone/>
              <a:defRPr lang="en-US" sz="2399" kern="1200" spc="0" baseline="0" dirty="0" smtClean="0">
                <a:solidFill>
                  <a:schemeClr val="tx1">
                    <a:alpha val="99000"/>
                  </a:schemeClr>
                </a:solidFill>
                <a:latin typeface="+mn-lt"/>
                <a:ea typeface="+mn-ea"/>
                <a:cs typeface="+mn-cs"/>
              </a:defRPr>
            </a:lvl2pPr>
            <a:lvl3pPr marL="231727" indent="0">
              <a:buNone/>
              <a:defRPr lang="en-US" sz="2399" kern="1200" spc="0" baseline="0" dirty="0" smtClean="0">
                <a:solidFill>
                  <a:schemeClr val="tx1">
                    <a:alpha val="99000"/>
                  </a:schemeClr>
                </a:solidFill>
                <a:latin typeface="+mn-lt"/>
                <a:ea typeface="+mn-ea"/>
                <a:cs typeface="+mn-cs"/>
              </a:defRPr>
            </a:lvl3pPr>
            <a:lvl4pPr marL="457107" indent="0">
              <a:buNone/>
              <a:defRPr lang="en-US" sz="2000" kern="1200" spc="0" baseline="0" dirty="0" smtClean="0">
                <a:solidFill>
                  <a:schemeClr val="tx1">
                    <a:alpha val="99000"/>
                  </a:schemeClr>
                </a:solidFill>
                <a:latin typeface="+mn-lt"/>
                <a:ea typeface="+mn-ea"/>
                <a:cs typeface="+mn-cs"/>
              </a:defRPr>
            </a:lvl4pPr>
            <a:lvl5pPr marL="693599" indent="0">
              <a:buNone/>
              <a:defRPr lang="en-US" sz="2000" kern="1200" spc="0" baseline="0" dirty="0">
                <a:solidFill>
                  <a:schemeClr val="tx1">
                    <a:alpha val="99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75901331"/>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318"/>
            <a:ext cx="985810" cy="19126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17742517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4"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solidFill>
                  <a:srgbClr val="00188F"/>
                </a:solidFill>
                <a:latin typeface="+mj-lt"/>
              </a:defRPr>
            </a:lvl1pPr>
          </a:lstStyle>
          <a:p>
            <a:pPr lvl="0"/>
            <a:r>
              <a:rPr lang="en-US" dirty="0" smtClean="0"/>
              <a:t>Speaker Name</a:t>
            </a:r>
          </a:p>
        </p:txBody>
      </p:sp>
      <p:sp>
        <p:nvSpPr>
          <p:cNvPr id="5"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pic>
        <p:nvPicPr>
          <p:cNvPr id="6" name="Picture 5"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2538076208"/>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69168" y="2084172"/>
            <a:ext cx="8961914" cy="3586208"/>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69232" y="2084187"/>
            <a:ext cx="8961851" cy="1793090"/>
          </a:xfrm>
          <a:noFill/>
        </p:spPr>
        <p:txBody>
          <a:bodyPr lIns="146286" tIns="91429" rIns="146286" bIns="91429" anchor="t" anchorCtr="0"/>
          <a:lstStyle>
            <a:lvl1pPr>
              <a:defRPr sz="5881" spc="-99" baseline="0">
                <a:gradFill>
                  <a:gsLst>
                    <a:gs pos="5833">
                      <a:schemeClr val="bg1"/>
                    </a:gs>
                    <a:gs pos="18000">
                      <a:schemeClr val="bg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69232" y="3878576"/>
            <a:ext cx="8961852" cy="1792326"/>
          </a:xfrm>
          <a:noFill/>
        </p:spPr>
        <p:txBody>
          <a:bodyPr lIns="146286" tIns="109714" rIns="146286" bIns="109714">
            <a:noAutofit/>
          </a:bodyPr>
          <a:lstStyle>
            <a:lvl1pPr marL="0" indent="0">
              <a:spcBef>
                <a:spcPts val="0"/>
              </a:spcBef>
              <a:buNone/>
              <a:defRPr sz="343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798"/>
            <a:ext cx="985810" cy="19031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70" y="560065"/>
            <a:ext cx="2598922" cy="383814"/>
          </a:xfrm>
          <a:prstGeom prst="rect">
            <a:avLst/>
          </a:prstGeom>
        </p:spPr>
      </p:pic>
    </p:spTree>
    <p:extLst>
      <p:ext uri="{BB962C8B-B14F-4D97-AF65-F5344CB8AC3E}">
        <p14:creationId xmlns:p14="http://schemas.microsoft.com/office/powerpoint/2010/main" val="29251676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00188F"/>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4" y="3877271"/>
            <a:ext cx="6271783" cy="1794661"/>
          </a:xfrm>
          <a:noFill/>
        </p:spPr>
        <p:txBody>
          <a:bodyPr lIns="146286" tIns="109714" rIns="146286" bIns="109714">
            <a:noAutofit/>
          </a:bodyPr>
          <a:lstStyle>
            <a:lvl1pPr marL="0" indent="0">
              <a:spcBef>
                <a:spcPts val="0"/>
              </a:spcBef>
              <a:buNone/>
              <a:defRPr sz="343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3" y="2075840"/>
            <a:ext cx="9858042" cy="1801436"/>
          </a:xfrm>
          <a:noFill/>
        </p:spPr>
        <p:txBody>
          <a:bodyPr lIns="146286" tIns="91429" rIns="146286" bIns="91429" anchor="t" anchorCtr="0"/>
          <a:lstStyle>
            <a:lvl1pPr>
              <a:defRPr sz="5881" spc="-99"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754546" y="6196318"/>
            <a:ext cx="985810" cy="191269"/>
          </a:xfrm>
          <a:prstGeom prst="rect">
            <a:avLst/>
          </a:prstGeom>
        </p:spPr>
      </p:pic>
      <p:pic>
        <p:nvPicPr>
          <p:cNvPr id="4" name="Picture 3" descr="Azure_logo_wht-0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11853590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2"/>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4"/>
            <a:ext cx="4205289" cy="461665"/>
          </a:xfrm>
        </p:spPr>
        <p:txBody>
          <a:bodyPr>
            <a:noAutofit/>
          </a:bodyPr>
          <a:lstStyle>
            <a:lvl1pPr marL="0" indent="0" algn="l" defTabSz="914287"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99" tIns="41149" rIns="82299" bIns="41149"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2393864327"/>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11"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2"/>
            <a:ext cx="12189059" cy="685799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userDrawn="1"/>
        </p:nvSpPr>
        <p:spPr bwMode="gray">
          <a:xfrm>
            <a:off x="269232"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2" y="2082443"/>
            <a:ext cx="7171086" cy="1794808"/>
          </a:xfrm>
          <a:noFill/>
        </p:spPr>
        <p:txBody>
          <a:bodyPr lIns="146286" tIns="91429" rIns="146286" bIns="91429" anchor="t" anchorCtr="0"/>
          <a:lstStyle>
            <a:lvl1pPr>
              <a:defRPr sz="5881" spc="-99" baseline="0">
                <a:solidFill>
                  <a:srgbClr val="00188F"/>
                </a:solidFill>
              </a:defRPr>
            </a:lvl1pPr>
          </a:lstStyle>
          <a:p>
            <a:r>
              <a:rPr lang="en-US" dirty="0" smtClean="0"/>
              <a:t>Presentation title</a:t>
            </a:r>
            <a:endParaRPr lang="en-US" dirty="0"/>
          </a:p>
        </p:txBody>
      </p:sp>
      <p:sp>
        <p:nvSpPr>
          <p:cNvPr id="3" name="Text Placeholder 2"/>
          <p:cNvSpPr>
            <a:spLocks noGrp="1"/>
          </p:cNvSpPr>
          <p:nvPr>
            <p:ph type="body" sz="quarter" idx="14"/>
          </p:nvPr>
        </p:nvSpPr>
        <p:spPr bwMode="ltGray">
          <a:xfrm>
            <a:off x="269233" y="3877257"/>
            <a:ext cx="7171086"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8097" y="6182035"/>
            <a:ext cx="985810" cy="19126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40789281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Slide 5 ">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
            <a:ext cx="12178321" cy="685799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userDrawn="1"/>
        </p:nvSpPr>
        <p:spPr bwMode="gray">
          <a:xfrm>
            <a:off x="269232" y="1187644"/>
            <a:ext cx="7169531" cy="3586208"/>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9232" y="1187645"/>
            <a:ext cx="7169531" cy="1793108"/>
          </a:xfrm>
          <a:noFill/>
        </p:spPr>
        <p:txBody>
          <a:bodyPr lIns="146286" tIns="91429" rIns="146286" bIns="91429" anchor="t" anchorCtr="0"/>
          <a:lstStyle>
            <a:lvl1pPr>
              <a:defRPr sz="5881"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269232" y="2971410"/>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pic>
        <p:nvPicPr>
          <p:cNvPr id="11" name="Picture 10"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33005944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Slide 6 ">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8" y="0"/>
            <a:ext cx="12188389" cy="686076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754546" y="6196665"/>
            <a:ext cx="985810" cy="191269"/>
          </a:xfrm>
          <a:prstGeom prst="rect">
            <a:avLst/>
          </a:prstGeom>
        </p:spPr>
      </p:pic>
      <p:sp>
        <p:nvSpPr>
          <p:cNvPr id="12" name="Rectangle 11"/>
          <p:cNvSpPr/>
          <p:nvPr userDrawn="1"/>
        </p:nvSpPr>
        <p:spPr bwMode="gray">
          <a:xfrm>
            <a:off x="269232" y="1187620"/>
            <a:ext cx="7169531" cy="4482760"/>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169" y="1187620"/>
            <a:ext cx="7169531" cy="1793108"/>
          </a:xfrm>
          <a:noFill/>
        </p:spPr>
        <p:txBody>
          <a:bodyPr lIns="146286" tIns="91429" rIns="146286" bIns="91429" anchor="t" anchorCtr="0"/>
          <a:lstStyle>
            <a:lvl1pPr>
              <a:defRPr sz="5881" spc="-99"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ltGray">
          <a:xfrm>
            <a:off x="269232" y="2971385"/>
            <a:ext cx="7169531" cy="1794661"/>
          </a:xfrm>
          <a:noFill/>
        </p:spPr>
        <p:txBody>
          <a:bodyPr lIns="146286" tIns="109714" rIns="146286" bIns="109714">
            <a:noAutofit/>
          </a:bodyPr>
          <a:lstStyle>
            <a:lvl1pPr marL="0" indent="0">
              <a:spcBef>
                <a:spcPts val="0"/>
              </a:spcBef>
              <a:buNone/>
              <a:defRPr sz="3234"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9" name="Picture 8"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4953121"/>
            <a:ext cx="2598927" cy="383815"/>
          </a:xfrm>
          <a:prstGeom prst="rect">
            <a:avLst/>
          </a:prstGeom>
        </p:spPr>
      </p:pic>
    </p:spTree>
    <p:extLst>
      <p:ext uri="{BB962C8B-B14F-4D97-AF65-F5344CB8AC3E}">
        <p14:creationId xmlns:p14="http://schemas.microsoft.com/office/powerpoint/2010/main" val="16103380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32" y="1"/>
            <a:ext cx="12179361" cy="6857999"/>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650675" y="6164664"/>
            <a:ext cx="985810" cy="191269"/>
          </a:xfrm>
          <a:prstGeom prst="rect">
            <a:avLst/>
          </a:prstGeom>
        </p:spPr>
      </p:pic>
      <p:sp>
        <p:nvSpPr>
          <p:cNvPr id="13" name="Rectangle 12"/>
          <p:cNvSpPr/>
          <p:nvPr userDrawn="1"/>
        </p:nvSpPr>
        <p:spPr bwMode="gray">
          <a:xfrm>
            <a:off x="269232" y="2084147"/>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69232" y="2082443"/>
            <a:ext cx="7169531" cy="1794808"/>
          </a:xfrm>
          <a:noFill/>
        </p:spPr>
        <p:txBody>
          <a:bodyPr lIns="146286" tIns="91429" rIns="146286" bIns="91429" anchor="t" anchorCtr="0"/>
          <a:lstStyle>
            <a:lvl1pPr>
              <a:defRPr sz="5293" spc="-99" baseline="0">
                <a:solidFill>
                  <a:srgbClr val="00188F"/>
                </a:soli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ltGray">
          <a:xfrm>
            <a:off x="269232" y="3877257"/>
            <a:ext cx="7169531" cy="1789991"/>
          </a:xfrm>
        </p:spPr>
        <p:txBody>
          <a:bodyPr tIns="109714" bIns="109714">
            <a:noAutofit/>
          </a:bodyPr>
          <a:lstStyle>
            <a:lvl1pPr marL="0" indent="0">
              <a:spcBef>
                <a:spcPts val="0"/>
              </a:spcBef>
              <a:buNone/>
              <a:defRPr sz="3234">
                <a:solidFill>
                  <a:srgbClr val="00188F"/>
                </a:solidFill>
              </a:defRPr>
            </a:lvl1pPr>
          </a:lstStyle>
          <a:p>
            <a:pPr lvl="0"/>
            <a:r>
              <a:rPr lang="en-US" smtClean="0"/>
              <a:t>Click to edit Master text styles</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4"/>
          </a:xfrm>
          <a:prstGeom prst="rect">
            <a:avLst/>
          </a:prstGeom>
        </p:spPr>
      </p:pic>
    </p:spTree>
    <p:extLst>
      <p:ext uri="{BB962C8B-B14F-4D97-AF65-F5344CB8AC3E}">
        <p14:creationId xmlns:p14="http://schemas.microsoft.com/office/powerpoint/2010/main" val="25669765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9"/>
            <a:ext cx="12188825" cy="6855702"/>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40052" y="6164664"/>
            <a:ext cx="985810" cy="191269"/>
          </a:xfrm>
          <a:prstGeom prst="rect">
            <a:avLst/>
          </a:prstGeom>
        </p:spPr>
      </p:pic>
      <p:sp>
        <p:nvSpPr>
          <p:cNvPr id="10" name="Rectangle 9"/>
          <p:cNvSpPr/>
          <p:nvPr userDrawn="1"/>
        </p:nvSpPr>
        <p:spPr bwMode="gray">
          <a:xfrm>
            <a:off x="269232" y="1187620"/>
            <a:ext cx="7169531" cy="3586208"/>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ltGray">
          <a:xfrm>
            <a:off x="269169" y="1187620"/>
            <a:ext cx="7169531" cy="1793108"/>
          </a:xfrm>
          <a:noFill/>
        </p:spPr>
        <p:txBody>
          <a:bodyPr lIns="146286" tIns="91429" rIns="146286" bIns="91429" anchor="t" anchorCtr="0"/>
          <a:lstStyle>
            <a:lvl1pPr>
              <a:defRPr sz="5881" spc="-99" baseline="0">
                <a:solidFill>
                  <a:srgbClr val="000000"/>
                </a:soli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ltGray">
          <a:xfrm>
            <a:off x="269232" y="2971385"/>
            <a:ext cx="7169531" cy="1794661"/>
          </a:xfrm>
          <a:noFill/>
        </p:spPr>
        <p:txBody>
          <a:bodyPr lIns="146286" tIns="109714" rIns="146286" bIns="109714">
            <a:noAutofit/>
          </a:bodyPr>
          <a:lstStyle>
            <a:lvl1pPr marL="0" indent="0">
              <a:spcBef>
                <a:spcPts val="0"/>
              </a:spcBef>
              <a:buNone/>
              <a:defRPr sz="3234" spc="0" baseline="0">
                <a:solidFill>
                  <a:srgbClr val="000000"/>
                </a:solidFill>
                <a:latin typeface="+mj-lt"/>
              </a:defRPr>
            </a:lvl1pPr>
          </a:lstStyle>
          <a:p>
            <a:pPr lvl="0"/>
            <a:r>
              <a:rPr lang="en-US" dirty="0" smtClean="0"/>
              <a:t>Speaker Name</a:t>
            </a:r>
          </a:p>
        </p:txBody>
      </p:sp>
      <p:pic>
        <p:nvPicPr>
          <p:cNvPr id="13" name="Picture 12" descr="Azure_logo_wht-03.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68" y="560065"/>
            <a:ext cx="2598927" cy="383815"/>
          </a:xfrm>
          <a:prstGeom prst="rect">
            <a:avLst/>
          </a:prstGeom>
        </p:spPr>
      </p:pic>
    </p:spTree>
    <p:extLst>
      <p:ext uri="{BB962C8B-B14F-4D97-AF65-F5344CB8AC3E}">
        <p14:creationId xmlns:p14="http://schemas.microsoft.com/office/powerpoint/2010/main" val="39960208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69170" y="1186357"/>
            <a:ext cx="9856549" cy="2697988"/>
          </a:xfrm>
          <a:noFill/>
        </p:spPr>
        <p:txBody>
          <a:bodyPr tIns="91429" bIns="91429" anchor="t" anchorCtr="0"/>
          <a:lstStyle>
            <a:lvl1pPr>
              <a:defRPr sz="7057" spc="-99"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1" y="3877278"/>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457504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rgbClr val="00188F"/>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solidFill>
                  <a:srgbClr val="00188F"/>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1" y="3877278"/>
            <a:ext cx="9858105" cy="1793881"/>
          </a:xfrm>
          <a:noFill/>
        </p:spPr>
        <p:txBody>
          <a:bodyPr lIns="182856" tIns="146286" rIns="182856" bIns="146286">
            <a:noAutofit/>
          </a:bodyPr>
          <a:lstStyle>
            <a:lvl1pPr marL="0" indent="0">
              <a:spcBef>
                <a:spcPts val="0"/>
              </a:spcBef>
              <a:buNone/>
              <a:defRPr sz="343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088750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solidFill>
                  <a:srgbClr val="00188F"/>
                </a:solidFill>
              </a:defRPr>
            </a:lvl1pPr>
          </a:lstStyle>
          <a:p>
            <a:r>
              <a:rPr lang="en-US" dirty="0" smtClean="0"/>
              <a:t>Video title</a:t>
            </a:r>
            <a:endParaRPr lang="en-US" dirty="0"/>
          </a:p>
        </p:txBody>
      </p:sp>
    </p:spTree>
    <p:extLst>
      <p:ext uri="{BB962C8B-B14F-4D97-AF65-F5344CB8AC3E}">
        <p14:creationId xmlns:p14="http://schemas.microsoft.com/office/powerpoint/2010/main" val="5607894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rgbClr val="00BCF2"/>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69232" y="1187644"/>
            <a:ext cx="9858042" cy="268963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5" tIns="143373" rIns="179215" bIns="143373" numCol="1" spcCol="0" rtlCol="0" fromWordArt="0" anchor="t" anchorCtr="0" forceAA="0" compatLnSpc="1">
            <a:prstTxWarp prst="textNoShape">
              <a:avLst/>
            </a:prstTxWarp>
            <a:noAutofit/>
          </a:bodyPr>
          <a:lstStyle/>
          <a:p>
            <a:pPr algn="ctr" defTabSz="913798"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7"/>
            <a:ext cx="9856549" cy="2697988"/>
          </a:xfrm>
          <a:noFill/>
        </p:spPr>
        <p:txBody>
          <a:bodyPr tIns="91429" bIns="91429" anchor="t" anchorCtr="0"/>
          <a:lstStyle>
            <a:lvl1pPr>
              <a:defRPr sz="7057" spc="-99"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9552728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69" y="1187620"/>
            <a:ext cx="8065697" cy="5200312"/>
          </a:xfrm>
          <a:noFill/>
        </p:spPr>
        <p:txBody>
          <a:bodyPr tIns="91429" bIns="91429" anchor="t" anchorCtr="0"/>
          <a:lstStyle>
            <a:lvl1pPr marL="0" marR="0" indent="0" algn="l" defTabSz="914064" rtl="0" eaLnBrk="1" fontAlgn="auto" latinLnBrk="0" hangingPunct="1">
              <a:lnSpc>
                <a:spcPct val="90000"/>
              </a:lnSpc>
              <a:spcBef>
                <a:spcPct val="0"/>
              </a:spcBef>
              <a:spcAft>
                <a:spcPts val="0"/>
              </a:spcAft>
              <a:buClrTx/>
              <a:buSzTx/>
              <a:buFontTx/>
              <a:buNone/>
              <a:tabLst/>
              <a:defRPr lang="en-US" sz="5881" smtClean="0">
                <a:solidFill>
                  <a:srgbClr val="FFFFFF"/>
                </a:solidFill>
              </a:defRPr>
            </a:lvl1pPr>
          </a:lstStyle>
          <a:p>
            <a:r>
              <a:rPr lang="en-US" dirty="0" smtClean="0"/>
              <a:t>Big statement</a:t>
            </a:r>
            <a:endParaRPr lang="en-US" dirty="0"/>
          </a:p>
        </p:txBody>
      </p:sp>
    </p:spTree>
    <p:extLst>
      <p:ext uri="{BB962C8B-B14F-4D97-AF65-F5344CB8AC3E}">
        <p14:creationId xmlns:p14="http://schemas.microsoft.com/office/powerpoint/2010/main" val="283080658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2"/>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4"/>
            <a:ext cx="4205289" cy="461665"/>
          </a:xfrm>
        </p:spPr>
        <p:txBody>
          <a:bodyPr>
            <a:noAutofit/>
          </a:bodyPr>
          <a:lstStyle>
            <a:lvl1pPr marL="0" indent="0" algn="l" defTabSz="914287"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60"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680458582"/>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169" y="1187620"/>
            <a:ext cx="8065697" cy="5200312"/>
          </a:xfrm>
          <a:noFill/>
        </p:spPr>
        <p:txBody>
          <a:bodyPr tIns="91429" bIns="91429" anchor="t" anchorCtr="0"/>
          <a:lstStyle>
            <a:lvl1pPr marL="0" marR="0" indent="0" algn="l" defTabSz="914064" rtl="0" eaLnBrk="1" fontAlgn="auto" latinLnBrk="0" hangingPunct="1">
              <a:lnSpc>
                <a:spcPct val="90000"/>
              </a:lnSpc>
              <a:spcBef>
                <a:spcPct val="0"/>
              </a:spcBef>
              <a:spcAft>
                <a:spcPts val="0"/>
              </a:spcAft>
              <a:buClrTx/>
              <a:buSzTx/>
              <a:buFontTx/>
              <a:buNone/>
              <a:tabLst/>
              <a:defRPr lang="en-US" sz="5881" smtClean="0">
                <a:solidFill>
                  <a:schemeClr val="tx2"/>
                </a:solidFill>
              </a:defRPr>
            </a:lvl1pPr>
          </a:lstStyle>
          <a:p>
            <a:r>
              <a:rPr lang="en-US" dirty="0" smtClean="0"/>
              <a:t>Big statement</a:t>
            </a:r>
            <a:endParaRPr lang="en-US" dirty="0"/>
          </a:p>
        </p:txBody>
      </p:sp>
    </p:spTree>
    <p:extLst>
      <p:ext uri="{BB962C8B-B14F-4D97-AF65-F5344CB8AC3E}">
        <p14:creationId xmlns:p14="http://schemas.microsoft.com/office/powerpoint/2010/main" val="4016237128"/>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00188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042803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rgbClr val="00BCF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solidFill>
                  <a:srgbClr val="00188F"/>
                </a:solidFill>
              </a:defRPr>
            </a:lvl1pPr>
          </a:lstStyle>
          <a:p>
            <a:r>
              <a:rPr lang="en-US" dirty="0" smtClean="0"/>
              <a:t>Section title</a:t>
            </a:r>
            <a:endParaRPr lang="en-US" dirty="0"/>
          </a:p>
        </p:txBody>
      </p:sp>
    </p:spTree>
    <p:extLst>
      <p:ext uri="{BB962C8B-B14F-4D97-AF65-F5344CB8AC3E}">
        <p14:creationId xmlns:p14="http://schemas.microsoft.com/office/powerpoint/2010/main" val="145810780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4" name="Picture 3" descr="6977_Azure_Cloud_Full_091112.jpg"/>
          <p:cNvPicPr>
            <a:picLocks noChangeAspect="1"/>
          </p:cNvPicPr>
          <p:nvPr userDrawn="1"/>
        </p:nvPicPr>
        <p:blipFill rotWithShape="1">
          <a:blip r:embed="rId2">
            <a:extLst>
              <a:ext uri="{28A0092B-C50C-407E-A947-70E740481C1C}">
                <a14:useLocalDpi xmlns:a14="http://schemas.microsoft.com/office/drawing/2010/main" val="0"/>
              </a:ext>
            </a:extLst>
          </a:blip>
          <a:srcRect t="6812" r="35790" b="16230"/>
          <a:stretch/>
        </p:blipFill>
        <p:spPr>
          <a:xfrm>
            <a:off x="5527860" y="0"/>
            <a:ext cx="6660966" cy="6858001"/>
          </a:xfrm>
          <a:prstGeom prst="rect">
            <a:avLst/>
          </a:prstGeom>
        </p:spPr>
      </p:pic>
      <p:sp>
        <p:nvSpPr>
          <p:cNvPr id="3" name="Title 1"/>
          <p:cNvSpPr>
            <a:spLocks noGrp="1"/>
          </p:cNvSpPr>
          <p:nvPr>
            <p:ph type="title" hasCustomPrompt="1"/>
          </p:nvPr>
        </p:nvSpPr>
        <p:spPr>
          <a:xfrm>
            <a:off x="269169" y="2084173"/>
            <a:ext cx="11650488" cy="1796217"/>
          </a:xfrm>
          <a:noFill/>
        </p:spPr>
        <p:txBody>
          <a:bodyPr tIns="91429" bIns="91429" anchor="t" anchorCtr="0"/>
          <a:lstStyle>
            <a:lvl1pPr>
              <a:defRPr sz="8625" spc="-99" baseline="0">
                <a:solidFill>
                  <a:schemeClr val="tx2"/>
                </a:solidFill>
              </a:defRPr>
            </a:lvl1pPr>
          </a:lstStyle>
          <a:p>
            <a:r>
              <a:rPr lang="en-US" dirty="0" smtClean="0"/>
              <a:t>Section title goes here</a:t>
            </a:r>
            <a:endParaRPr lang="en-US" dirty="0"/>
          </a:p>
        </p:txBody>
      </p:sp>
    </p:spTree>
    <p:extLst>
      <p:ext uri="{BB962C8B-B14F-4D97-AF65-F5344CB8AC3E}">
        <p14:creationId xmlns:p14="http://schemas.microsoft.com/office/powerpoint/2010/main" val="3328308500"/>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tx2"/>
        </a:solidFill>
        <a:effectLst/>
      </p:bgPr>
    </p:bg>
    <p:spTree>
      <p:nvGrpSpPr>
        <p:cNvPr id="1" name=""/>
        <p:cNvGrpSpPr/>
        <p:nvPr/>
      </p:nvGrpSpPr>
      <p:grpSpPr>
        <a:xfrm>
          <a:off x="0" y="0"/>
          <a:ext cx="0" cy="0"/>
          <a:chOff x="0" y="0"/>
          <a:chExt cx="0" cy="0"/>
        </a:xfrm>
      </p:grpSpPr>
      <p:sp>
        <p:nvSpPr>
          <p:cNvPr id="4" name="Rectangle 3"/>
          <p:cNvSpPr>
            <a:spLocks/>
          </p:cNvSpPr>
          <p:nvPr userDrawn="1"/>
        </p:nvSpPr>
        <p:spPr bwMode="auto">
          <a:xfrm>
            <a:off x="264511" y="1456608"/>
            <a:ext cx="4485615" cy="421339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8" tIns="143373" rIns="182818" bIns="143373" numCol="1" spcCol="0" rtlCol="0" fromWordArt="0" anchor="t" anchorCtr="0" forceAA="0" compatLnSpc="1">
            <a:prstTxWarp prst="textNoShape">
              <a:avLst/>
            </a:prstTxWarp>
            <a:noAutofit/>
          </a:bodyPr>
          <a:lstStyle/>
          <a:p>
            <a:pPr defTabSz="913798" fontAlgn="base">
              <a:lnSpc>
                <a:spcPct val="90000"/>
              </a:lnSpc>
              <a:spcBef>
                <a:spcPct val="0"/>
              </a:spcBef>
              <a:spcAft>
                <a:spcPct val="0"/>
              </a:spcAft>
            </a:pPr>
            <a:endParaRPr lang="en-US" sz="1960" dirty="0">
              <a:solidFill>
                <a:srgbClr val="00188F"/>
              </a:solidFill>
              <a:ea typeface="Segoe UI" pitchFamily="34" charset="0"/>
              <a:cs typeface="Segoe UI" pitchFamily="34" charset="0"/>
            </a:endParaRPr>
          </a:p>
        </p:txBody>
      </p:sp>
      <p:sp>
        <p:nvSpPr>
          <p:cNvPr id="8" name="Text Placeholder 5"/>
          <p:cNvSpPr>
            <a:spLocks noGrp="1"/>
          </p:cNvSpPr>
          <p:nvPr>
            <p:ph type="body" sz="quarter" idx="11"/>
          </p:nvPr>
        </p:nvSpPr>
        <p:spPr>
          <a:xfrm>
            <a:off x="5018620" y="1456606"/>
            <a:ext cx="6722109" cy="1975006"/>
          </a:xfrm>
        </p:spPr>
        <p:txBody>
          <a:bodyPr/>
          <a:lstStyle>
            <a:lvl1pPr marL="0" indent="0">
              <a:buNone/>
              <a:defRPr>
                <a:solidFill>
                  <a:srgbClr val="FFFFFF"/>
                </a:solidFill>
              </a:defRPr>
            </a:lvl1pPr>
            <a:lvl2pPr marL="0" indent="0">
              <a:buFontTx/>
              <a:buNone/>
              <a:defRPr sz="1960">
                <a:solidFill>
                  <a:srgbClr val="FFFFFF"/>
                </a:solidFill>
              </a:defRPr>
            </a:lvl2pPr>
            <a:lvl3pPr marL="224022" indent="0">
              <a:buNone/>
              <a:defRPr>
                <a:solidFill>
                  <a:srgbClr val="FFFFFF"/>
                </a:solidFill>
              </a:defRPr>
            </a:lvl3pPr>
            <a:lvl4pPr marL="448044" indent="0">
              <a:buNone/>
              <a:defRPr>
                <a:solidFill>
                  <a:srgbClr val="FFFFFF"/>
                </a:solidFill>
              </a:defRPr>
            </a:lvl4pPr>
            <a:lvl5pPr marL="672066" indent="0">
              <a:buNone/>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27916766"/>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312">
                <a:solidFill>
                  <a:schemeClr val="tx2"/>
                </a:solidFill>
              </a:defRPr>
            </a:lvl1pPr>
          </a:lstStyle>
          <a:p>
            <a:r>
              <a:rPr lang="en-US" smtClean="0"/>
              <a:t>Click to edit Master title style</a:t>
            </a:r>
            <a:endParaRPr lang="en-US" dirty="0"/>
          </a:p>
        </p:txBody>
      </p:sp>
      <p:sp>
        <p:nvSpPr>
          <p:cNvPr id="7" name="Rectangle 6"/>
          <p:cNvSpPr/>
          <p:nvPr userDrawn="1"/>
        </p:nvSpPr>
        <p:spPr bwMode="auto">
          <a:xfrm>
            <a:off x="0" y="1187622"/>
            <a:ext cx="3853935" cy="394480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3853958" y="1187622"/>
            <a:ext cx="3853935" cy="39448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userDrawn="1"/>
        </p:nvSpPr>
        <p:spPr bwMode="auto">
          <a:xfrm>
            <a:off x="7707539" y="1187622"/>
            <a:ext cx="3853935" cy="39448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xt Placeholder 5"/>
          <p:cNvSpPr>
            <a:spLocks noGrp="1"/>
          </p:cNvSpPr>
          <p:nvPr>
            <p:ph type="body" sz="quarter" idx="10" hasCustomPrompt="1"/>
          </p:nvPr>
        </p:nvSpPr>
        <p:spPr>
          <a:xfrm>
            <a:off x="269169" y="5132430"/>
            <a:ext cx="3405553"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
        <p:nvSpPr>
          <p:cNvPr id="18" name="Text Placeholder 5"/>
          <p:cNvSpPr>
            <a:spLocks noGrp="1"/>
          </p:cNvSpPr>
          <p:nvPr>
            <p:ph type="body" sz="quarter" idx="11" hasCustomPrompt="1"/>
          </p:nvPr>
        </p:nvSpPr>
        <p:spPr>
          <a:xfrm>
            <a:off x="3853958" y="5132430"/>
            <a:ext cx="3584789"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
        <p:nvSpPr>
          <p:cNvPr id="19" name="Text Placeholder 5"/>
          <p:cNvSpPr>
            <a:spLocks noGrp="1"/>
          </p:cNvSpPr>
          <p:nvPr>
            <p:ph type="body" sz="quarter" idx="12" hasCustomPrompt="1"/>
          </p:nvPr>
        </p:nvSpPr>
        <p:spPr>
          <a:xfrm>
            <a:off x="7707539" y="5132430"/>
            <a:ext cx="3584789" cy="45766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1"/>
            <a:r>
              <a:rPr lang="en-US" dirty="0" smtClean="0"/>
              <a:t>Second level</a:t>
            </a:r>
          </a:p>
        </p:txBody>
      </p:sp>
    </p:spTree>
    <p:extLst>
      <p:ext uri="{BB962C8B-B14F-4D97-AF65-F5344CB8AC3E}">
        <p14:creationId xmlns:p14="http://schemas.microsoft.com/office/powerpoint/2010/main" val="3486824383"/>
      </p:ext>
    </p:extLst>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1985641"/>
          </a:xfrm>
        </p:spPr>
        <p:txBody>
          <a:bodyPr/>
          <a:lstStyle>
            <a:lvl1pPr marL="0" indent="0">
              <a:buNone/>
              <a:defRPr>
                <a:solidFill>
                  <a:srgbClr val="00188F"/>
                </a:solidFill>
              </a:defRPr>
            </a:lvl1pPr>
            <a:lvl2pPr marL="0" indent="0">
              <a:buFontTx/>
              <a:buNone/>
              <a:defRPr sz="1960"/>
            </a:lvl2pPr>
            <a:lvl3pPr marL="224022" indent="0">
              <a:buNone/>
              <a:defRPr/>
            </a:lvl3pPr>
            <a:lvl4pPr marL="448044" indent="0">
              <a:buNone/>
              <a:defRPr/>
            </a:lvl4pPr>
            <a:lvl5pPr marL="67206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33577088"/>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22" indent="0">
              <a:buNone/>
              <a:defRPr/>
            </a:lvl3pPr>
            <a:lvl4pPr marL="448044" indent="0">
              <a:buNone/>
              <a:defRPr/>
            </a:lvl4pPr>
            <a:lvl5pPr marL="67206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7366831"/>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052647"/>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5833623"/>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052647"/>
          </a:xfrm>
        </p:spPr>
        <p:txBody>
          <a:bodyPr>
            <a:spAutoFit/>
          </a:bodyPr>
          <a:lstStyle>
            <a:lvl1pPr>
              <a:defRPr>
                <a:solidFill>
                  <a:srgbClr val="00188F"/>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80024678"/>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50"/>
            <a:ext cx="2506560" cy="291353"/>
          </a:xfrm>
          <a:prstGeom prst="rect">
            <a:avLst/>
          </a:prstGeom>
        </p:spPr>
      </p:pic>
    </p:spTree>
    <p:extLst>
      <p:ext uri="{BB962C8B-B14F-4D97-AF65-F5344CB8AC3E}">
        <p14:creationId xmlns:p14="http://schemas.microsoft.com/office/powerpoint/2010/main" val="3573048368"/>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20188"/>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20188"/>
          </a:xfrm>
        </p:spPr>
        <p:txBody>
          <a:bodyPr wrap="square">
            <a:spAutoFit/>
          </a:bodyPr>
          <a:lstStyle>
            <a:lvl1pPr marL="0" indent="0">
              <a:spcBef>
                <a:spcPts val="1200"/>
              </a:spcBef>
              <a:buClr>
                <a:schemeClr val="tx1"/>
              </a:buClr>
              <a:buFont typeface="Wingdings" pitchFamily="2" charset="2"/>
              <a:buNone/>
              <a:defRPr sz="3430">
                <a:solidFill>
                  <a:srgbClr val="00188F"/>
                </a:solidFill>
              </a:defRPr>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6258403"/>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20188"/>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20188"/>
          </a:xfrm>
        </p:spPr>
        <p:txBody>
          <a:bodyPr wrap="square">
            <a:spAutoFit/>
          </a:bodyPr>
          <a:lstStyle>
            <a:lvl1pPr marL="0" indent="0">
              <a:spcBef>
                <a:spcPts val="1200"/>
              </a:spcBef>
              <a:buClr>
                <a:schemeClr val="tx1"/>
              </a:buClr>
              <a:buFont typeface="Wingdings" pitchFamily="2" charset="2"/>
              <a:buNone/>
              <a:defRPr sz="3430"/>
            </a:lvl1pPr>
            <a:lvl2pPr marL="0" indent="0">
              <a:buNone/>
              <a:defRPr sz="1960"/>
            </a:lvl2pPr>
            <a:lvl3pPr marL="227133" indent="0">
              <a:buNone/>
              <a:tabLst/>
              <a:defRPr sz="1960"/>
            </a:lvl3pPr>
            <a:lvl4pPr marL="451156" indent="0">
              <a:buNone/>
              <a:defRPr/>
            </a:lvl4pPr>
            <a:lvl5pPr marL="67206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4841177"/>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86578"/>
          </a:xfrm>
        </p:spPr>
        <p:txBody>
          <a:bodyPr wrap="square">
            <a:spAutoFit/>
          </a:bodyPr>
          <a:lstStyle>
            <a:lvl1pPr marL="281584" indent="-281584">
              <a:spcBef>
                <a:spcPts val="1200"/>
              </a:spcBef>
              <a:buClr>
                <a:schemeClr val="tx1"/>
              </a:buClr>
              <a:buFont typeface="Arial" pitchFamily="34" charset="0"/>
              <a:buChar char="•"/>
              <a:defRPr sz="3430"/>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86578"/>
          </a:xfrm>
        </p:spPr>
        <p:txBody>
          <a:bodyPr wrap="square">
            <a:spAutoFit/>
          </a:bodyPr>
          <a:lstStyle>
            <a:lvl1pPr marL="281584" indent="-281584">
              <a:spcBef>
                <a:spcPts val="1200"/>
              </a:spcBef>
              <a:buClr>
                <a:schemeClr val="tx1"/>
              </a:buClr>
              <a:buFont typeface="Arial" pitchFamily="34" charset="0"/>
              <a:buChar char="•"/>
              <a:defRPr sz="3430"/>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4760677"/>
      </p:ext>
    </p:extLst>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2" y="1189177"/>
            <a:ext cx="5377147" cy="2486578"/>
          </a:xfrm>
        </p:spPr>
        <p:txBody>
          <a:bodyPr wrap="square">
            <a:spAutoFit/>
          </a:bodyPr>
          <a:lstStyle>
            <a:lvl1pPr marL="281584" indent="-281584">
              <a:spcBef>
                <a:spcPts val="1200"/>
              </a:spcBef>
              <a:buClrTx/>
              <a:buFont typeface="Arial" pitchFamily="34" charset="0"/>
              <a:buChar char="•"/>
              <a:defRPr sz="3430">
                <a:solidFill>
                  <a:srgbClr val="00188F"/>
                </a:solidFill>
              </a:defRPr>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2" y="1189177"/>
            <a:ext cx="5377147" cy="2486578"/>
          </a:xfrm>
        </p:spPr>
        <p:txBody>
          <a:bodyPr wrap="square">
            <a:spAutoFit/>
          </a:bodyPr>
          <a:lstStyle>
            <a:lvl1pPr marL="281584" indent="-281584">
              <a:spcBef>
                <a:spcPts val="1200"/>
              </a:spcBef>
              <a:buClrTx/>
              <a:buFont typeface="Arial" pitchFamily="34" charset="0"/>
              <a:buChar char="•"/>
              <a:defRPr sz="3430">
                <a:solidFill>
                  <a:srgbClr val="00188F"/>
                </a:solidFill>
              </a:defRPr>
            </a:lvl1pPr>
            <a:lvl2pPr marL="520529" indent="-228525">
              <a:defRPr sz="2352"/>
            </a:lvl2pPr>
            <a:lvl3pPr marL="685576" indent="-165047">
              <a:tabLst/>
              <a:defRPr sz="1960"/>
            </a:lvl3pPr>
            <a:lvl4pPr marL="863316" indent="-177742">
              <a:defRPr/>
            </a:lvl4pPr>
            <a:lvl5pPr marL="1028363" indent="-16504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087717"/>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29327576"/>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4495455"/>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79477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rgbClr val="00BC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27506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rgbClr val="00D8C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79446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189176"/>
            <a:ext cx="12188825"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4" tIns="45704" rIns="45704" bIns="45704" numCol="1" spcCol="0" rtlCol="0" fromWordArt="0" anchor="ctr" anchorCtr="0" forceAA="0" compatLnSpc="1">
            <a:prstTxWarp prst="textNoShape">
              <a:avLst/>
            </a:prstTxWarp>
            <a:noAutofit/>
          </a:bodyPr>
          <a:lstStyle/>
          <a:p>
            <a:pPr algn="ctr" defTabSz="913798" fontAlgn="base">
              <a:spcBef>
                <a:spcPct val="0"/>
              </a:spcBef>
              <a:spcAft>
                <a:spcPct val="0"/>
              </a:spcAft>
            </a:pPr>
            <a:endParaRPr lang="en-US" sz="176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170" y="1197321"/>
            <a:ext cx="11650487" cy="1956974"/>
          </a:xfrm>
        </p:spPr>
        <p:txBody>
          <a:bodyPr/>
          <a:lstStyle>
            <a:lvl1pPr marL="0" indent="0">
              <a:buNone/>
              <a:defRPr sz="3234">
                <a:gradFill>
                  <a:gsLst>
                    <a:gs pos="1250">
                      <a:srgbClr val="000000"/>
                    </a:gs>
                    <a:gs pos="100000">
                      <a:srgbClr val="000000"/>
                    </a:gs>
                  </a:gsLst>
                  <a:lin ang="5400000" scaled="0"/>
                </a:gradFill>
                <a:latin typeface="Segoe UI" pitchFamily="34" charset="0"/>
                <a:cs typeface="Segoe UI" pitchFamily="34" charset="0"/>
              </a:defRPr>
            </a:lvl1pPr>
            <a:lvl2pPr marL="339613" indent="0">
              <a:buNone/>
              <a:defRPr>
                <a:gradFill>
                  <a:gsLst>
                    <a:gs pos="1250">
                      <a:srgbClr val="000000"/>
                    </a:gs>
                    <a:gs pos="100000">
                      <a:srgbClr val="000000"/>
                    </a:gs>
                  </a:gsLst>
                  <a:lin ang="5400000" scaled="0"/>
                </a:gradFill>
                <a:latin typeface="Segoe UI" pitchFamily="34" charset="0"/>
                <a:cs typeface="Segoe UI" pitchFamily="34" charset="0"/>
              </a:defRPr>
            </a:lvl2pPr>
            <a:lvl3pPr marL="572900" indent="0">
              <a:buNone/>
              <a:defRPr>
                <a:gradFill>
                  <a:gsLst>
                    <a:gs pos="1250">
                      <a:srgbClr val="000000"/>
                    </a:gs>
                    <a:gs pos="100000">
                      <a:srgbClr val="000000"/>
                    </a:gs>
                  </a:gsLst>
                  <a:lin ang="5400000" scaled="0"/>
                </a:gradFill>
                <a:latin typeface="Segoe UI" pitchFamily="34" charset="0"/>
                <a:cs typeface="Segoe UI" pitchFamily="34" charset="0"/>
              </a:defRPr>
            </a:lvl3pPr>
            <a:lvl4pPr marL="798251" indent="0">
              <a:buNone/>
              <a:defRPr>
                <a:gradFill>
                  <a:gsLst>
                    <a:gs pos="1250">
                      <a:srgbClr val="000000"/>
                    </a:gs>
                    <a:gs pos="100000">
                      <a:srgbClr val="000000"/>
                    </a:gs>
                  </a:gsLst>
                  <a:lin ang="5400000" scaled="0"/>
                </a:gradFill>
                <a:latin typeface="Segoe UI" pitchFamily="34" charset="0"/>
                <a:cs typeface="Segoe UI" pitchFamily="34" charset="0"/>
              </a:defRPr>
            </a:lvl4pPr>
            <a:lvl5pPr marL="102995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038894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userDrawn="1"/>
        </p:nvSpPr>
        <p:spPr bwMode="blackWhite">
          <a:xfrm>
            <a:off x="507868" y="6083575"/>
            <a:ext cx="11173090" cy="415484"/>
          </a:xfrm>
          <a:prstGeom prst="rect">
            <a:avLst/>
          </a:prstGeom>
          <a:noFill/>
          <a:ln w="12700">
            <a:noFill/>
            <a:miter lim="800000"/>
            <a:headEnd type="none" w="sm" len="sm"/>
            <a:tailEnd type="none" w="sm" len="sm"/>
          </a:ln>
          <a:effectLst/>
        </p:spPr>
        <p:txBody>
          <a:bodyPr vert="horz" wrap="square" lIns="91417" tIns="45709" rIns="91417" bIns="45709" numCol="1" anchor="t" anchorCtr="0" compatLnSpc="1">
            <a:prstTxWarp prst="textNoShape">
              <a:avLst/>
            </a:prstTxWarp>
            <a:spAutoFit/>
          </a:bodyPr>
          <a:lstStyle/>
          <a:p>
            <a:pPr algn="ctr" defTabSz="914023"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2011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23"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640209842"/>
      </p:ext>
    </p:extLst>
  </p:cSld>
  <p:clrMapOvr>
    <a:masterClrMapping/>
  </p:clrMapOvr>
  <p:transition>
    <p:fade/>
  </p:transition>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169" y="1189178"/>
            <a:ext cx="11650488" cy="2426765"/>
          </a:xfrm>
          <a:prstGeom prst="rect">
            <a:avLst/>
          </a:prstGeom>
        </p:spPr>
        <p:txBody>
          <a:bodyPr/>
          <a:lstStyle>
            <a:lvl1pPr marL="284696" indent="-284696">
              <a:buClr>
                <a:schemeClr val="tx1"/>
              </a:buClr>
              <a:buSzPct val="90000"/>
              <a:buFont typeface="Arial" pitchFamily="34" charset="0"/>
              <a:buChar char="•"/>
              <a:defRPr sz="343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056" indent="-275361">
              <a:buClr>
                <a:schemeClr val="tx1"/>
              </a:buClr>
              <a:buSzPct val="90000"/>
              <a:buFont typeface="Arial" pitchFamily="34" charset="0"/>
              <a:buChar char="•"/>
              <a:defRPr sz="3234">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751" indent="-284696">
              <a:buClr>
                <a:schemeClr val="tx1"/>
              </a:buClr>
              <a:buSzPct val="90000"/>
              <a:buFont typeface="Arial" pitchFamily="34" charset="0"/>
              <a:buChar char="•"/>
              <a:defRPr sz="2842">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774" indent="-224022">
              <a:buClr>
                <a:schemeClr val="tx1"/>
              </a:buClr>
              <a:buSzPct val="90000"/>
              <a:buFont typeface="Arial" pitchFamily="34" charset="0"/>
              <a:buChar char="•"/>
              <a:defRPr sz="2352">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795" indent="-224022">
              <a:buClr>
                <a:schemeClr val="tx1"/>
              </a:buClr>
              <a:buSzPct val="90000"/>
              <a:buFont typeface="Arial" pitchFamily="34" charset="0"/>
              <a:buChar char="•"/>
              <a:defRPr sz="196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7"/>
            <a:ext cx="12188826" cy="619126"/>
          </a:xfrm>
          <a:prstGeom prst="rect">
            <a:avLst/>
          </a:prstGeom>
          <a:solidFill>
            <a:srgbClr val="FFFF99"/>
          </a:solidFill>
        </p:spPr>
        <p:txBody>
          <a:bodyPr wrap="square" lIns="155437" tIns="77719" rIns="155437" bIns="77719" anchor="b" anchorCtr="0">
            <a:noAutofit/>
          </a:bodyPr>
          <a:lstStyle>
            <a:lvl1pPr algn="r">
              <a:buFont typeface="Arial" pitchFamily="34" charset="0"/>
              <a:buNone/>
              <a:defRPr sz="3626" spc="-49"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41257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2"/>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287"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4" y="4343402"/>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287"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3"/>
            <a:ext cx="1595652" cy="268367"/>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35" indent="-460335">
              <a:buClr>
                <a:srgbClr val="FFFFFF"/>
              </a:buClr>
              <a:buSzPct val="70000"/>
              <a:buFontTx/>
              <a:buBlip>
                <a:blip r:embed="rId2"/>
              </a:buBlip>
              <a:defRPr>
                <a:gradFill>
                  <a:gsLst>
                    <a:gs pos="0">
                      <a:srgbClr val="FFFFFF"/>
                    </a:gs>
                    <a:gs pos="86000">
                      <a:srgbClr val="FFFFFF"/>
                    </a:gs>
                  </a:gsLst>
                  <a:lin ang="5400000" scaled="0"/>
                </a:gradFill>
              </a:defRPr>
            </a:lvl1pPr>
            <a:lvl2pPr marL="855593" indent="-395256">
              <a:buClr>
                <a:srgbClr val="FFFFFF"/>
              </a:buClr>
              <a:buSzPct val="70000"/>
              <a:buFontTx/>
              <a:buBlip>
                <a:blip r:embed="rId2"/>
              </a:buBlip>
              <a:defRPr>
                <a:gradFill>
                  <a:gsLst>
                    <a:gs pos="0">
                      <a:srgbClr val="FFFFFF"/>
                    </a:gs>
                    <a:gs pos="86000">
                      <a:srgbClr val="FFFFFF"/>
                    </a:gs>
                  </a:gsLst>
                  <a:lin ang="5400000" scaled="0"/>
                </a:gradFill>
              </a:defRPr>
            </a:lvl2pPr>
            <a:lvl3pPr marL="1258784" indent="-403191">
              <a:buClr>
                <a:srgbClr val="FFFFFF"/>
              </a:buClr>
              <a:buSzPct val="70000"/>
              <a:buFontTx/>
              <a:buBlip>
                <a:blip r:embed="rId2"/>
              </a:buBlip>
              <a:defRPr>
                <a:gradFill>
                  <a:gsLst>
                    <a:gs pos="0">
                      <a:srgbClr val="FFFFFF"/>
                    </a:gs>
                    <a:gs pos="86000">
                      <a:srgbClr val="FFFFFF"/>
                    </a:gs>
                  </a:gsLst>
                  <a:lin ang="5400000" scaled="0"/>
                </a:gradFill>
              </a:defRPr>
            </a:lvl3pPr>
            <a:lvl4pPr marL="1604828" indent="-346046">
              <a:buClr>
                <a:srgbClr val="FFFFFF"/>
              </a:buClr>
              <a:buSzPct val="70000"/>
              <a:buFontTx/>
              <a:buBlip>
                <a:blip r:embed="rId2"/>
              </a:buBlip>
              <a:defRPr>
                <a:gradFill>
                  <a:gsLst>
                    <a:gs pos="0">
                      <a:srgbClr val="FFFFFF"/>
                    </a:gs>
                    <a:gs pos="86000">
                      <a:srgbClr val="FFFFFF"/>
                    </a:gs>
                  </a:gsLst>
                  <a:lin ang="5400000" scaled="0"/>
                </a:gradFill>
              </a:defRPr>
            </a:lvl4pPr>
            <a:lvl5pPr marL="1941351" indent="-336522">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35" indent="-460335">
              <a:buClr>
                <a:srgbClr val="FFFFFF"/>
              </a:buClr>
              <a:buSzPct val="70000"/>
              <a:buFontTx/>
              <a:buBlip>
                <a:blip r:embed="rId2"/>
              </a:buBlip>
              <a:defRPr>
                <a:gradFill>
                  <a:gsLst>
                    <a:gs pos="0">
                      <a:srgbClr val="FFFFFF"/>
                    </a:gs>
                    <a:gs pos="86000">
                      <a:srgbClr val="FFFFFF"/>
                    </a:gs>
                  </a:gsLst>
                  <a:lin ang="5400000" scaled="0"/>
                </a:gradFill>
              </a:defRPr>
            </a:lvl1pPr>
            <a:lvl2pPr marL="855593" indent="-395256">
              <a:buClr>
                <a:srgbClr val="FFFFFF"/>
              </a:buClr>
              <a:buSzPct val="70000"/>
              <a:buFontTx/>
              <a:buBlip>
                <a:blip r:embed="rId2"/>
              </a:buBlip>
              <a:defRPr>
                <a:gradFill>
                  <a:gsLst>
                    <a:gs pos="0">
                      <a:srgbClr val="FFFFFF"/>
                    </a:gs>
                    <a:gs pos="86000">
                      <a:srgbClr val="FFFFFF"/>
                    </a:gs>
                  </a:gsLst>
                  <a:lin ang="5400000" scaled="0"/>
                </a:gradFill>
              </a:defRPr>
            </a:lvl2pPr>
            <a:lvl3pPr marL="1258784" indent="-403191">
              <a:buClr>
                <a:srgbClr val="FFFFFF"/>
              </a:buClr>
              <a:buSzPct val="70000"/>
              <a:buFontTx/>
              <a:buBlip>
                <a:blip r:embed="rId2"/>
              </a:buBlip>
              <a:defRPr>
                <a:gradFill>
                  <a:gsLst>
                    <a:gs pos="0">
                      <a:srgbClr val="FFFFFF"/>
                    </a:gs>
                    <a:gs pos="86000">
                      <a:srgbClr val="FFFFFF"/>
                    </a:gs>
                  </a:gsLst>
                  <a:lin ang="5400000" scaled="0"/>
                </a:gradFill>
              </a:defRPr>
            </a:lvl3pPr>
            <a:lvl4pPr marL="1604828" indent="-346046">
              <a:buClr>
                <a:srgbClr val="FFFFFF"/>
              </a:buClr>
              <a:buSzPct val="70000"/>
              <a:buFontTx/>
              <a:buBlip>
                <a:blip r:embed="rId2"/>
              </a:buBlip>
              <a:defRPr>
                <a:gradFill>
                  <a:gsLst>
                    <a:gs pos="0">
                      <a:srgbClr val="FFFFFF"/>
                    </a:gs>
                    <a:gs pos="86000">
                      <a:srgbClr val="FFFFFF"/>
                    </a:gs>
                  </a:gsLst>
                  <a:lin ang="5400000" scaled="0"/>
                </a:gradFill>
              </a:defRPr>
            </a:lvl4pPr>
            <a:lvl5pPr marL="1941351" indent="-336522">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1" tIns="76189" rIns="152381" bIns="76189"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3" y="1447802"/>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Box 6"/>
          <p:cNvSpPr txBox="1"/>
          <p:nvPr userDrawn="1"/>
        </p:nvSpPr>
        <p:spPr>
          <a:xfrm>
            <a:off x="4125895" y="6578272"/>
            <a:ext cx="3937040" cy="169277"/>
          </a:xfrm>
          <a:prstGeom prst="rect">
            <a:avLst/>
          </a:prstGeom>
          <a:noFill/>
        </p:spPr>
        <p:txBody>
          <a:bodyPr wrap="none" lIns="0" tIns="0" rIns="0" bIns="0" rtlCol="0" anchor="ctr">
            <a:spAutoFit/>
          </a:bodyPr>
          <a:lstStyle/>
          <a:p>
            <a:pPr algn="ctr"/>
            <a:r>
              <a:rPr lang="en-US" sz="1100" b="0" spc="151"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07885284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784" indent="-40319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828" indent="-34604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351" indent="-33652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1"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4" y="2234115"/>
            <a:ext cx="8373521" cy="1359196"/>
          </a:xfrm>
        </p:spPr>
        <p:txBody>
          <a:bodyPr anchor="ctr" anchorCtr="0">
            <a:noAutofit/>
          </a:bodyPr>
          <a:lstStyle>
            <a:lvl1pPr>
              <a:lnSpc>
                <a:spcPct val="90000"/>
              </a:lnSpc>
              <a:defRPr sz="67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5" y="4612342"/>
            <a:ext cx="5454333" cy="1144929"/>
          </a:xfrm>
        </p:spPr>
        <p:txBody>
          <a:bodyPr/>
          <a:lstStyle>
            <a:lvl1pPr marL="0" indent="0">
              <a:buFont typeface="Arial" pitchFamily="34" charset="0"/>
              <a:buNone/>
              <a:defRPr sz="2400">
                <a:solidFill>
                  <a:schemeClr val="bg1">
                    <a:alpha val="98000"/>
                  </a:schemeClr>
                </a:solidFill>
                <a:latin typeface="+mj-lt"/>
              </a:defRPr>
            </a:lvl1pPr>
            <a:lvl2pPr marL="460355" indent="0">
              <a:buFont typeface="Arial" pitchFamily="34" charset="0"/>
              <a:buNone/>
              <a:defRPr/>
            </a:lvl2pPr>
            <a:lvl3pPr marL="855628" indent="0">
              <a:buFont typeface="Arial" pitchFamily="34" charset="0"/>
              <a:buNone/>
              <a:defRPr/>
            </a:lvl3pPr>
            <a:lvl4pPr marL="1258836" indent="0">
              <a:buFont typeface="Arial" pitchFamily="34" charset="0"/>
              <a:buNone/>
              <a:defRPr/>
            </a:lvl4pPr>
            <a:lvl5pPr marL="1604896"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386553437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836" indent="-40320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896" indent="-34606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432" indent="-33653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558239643"/>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lgn="l" defTabSz="914325"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46" indent="-342885">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85" indent="-342885">
              <a:spcBef>
                <a:spcPts val="0"/>
              </a:spcBef>
              <a:spcAft>
                <a:spcPts val="400"/>
              </a:spcAft>
              <a:buFont typeface="Arial" pitchFamily="34" charset="0"/>
              <a:buChar char="•"/>
              <a:defRPr/>
            </a:lvl5pPr>
            <a:lvl6pPr marL="1033419" indent="-342885">
              <a:buFont typeface="Arial" pitchFamily="34" charset="0"/>
              <a:buChar char="•"/>
              <a:defRPr sz="2400">
                <a:gradFill>
                  <a:gsLst>
                    <a:gs pos="0">
                      <a:srgbClr val="595959"/>
                    </a:gs>
                    <a:gs pos="86000">
                      <a:srgbClr val="595959"/>
                    </a:gs>
                  </a:gsLst>
                  <a:lin ang="5400000" scaled="0"/>
                </a:gradFill>
              </a:defRPr>
            </a:lvl6pPr>
            <a:lvl7pPr marL="1255660" indent="-225415">
              <a:defRPr>
                <a:gradFill>
                  <a:gsLst>
                    <a:gs pos="0">
                      <a:srgbClr val="595959"/>
                    </a:gs>
                    <a:gs pos="86000">
                      <a:srgbClr val="595959"/>
                    </a:gs>
                  </a:gsLst>
                  <a:lin ang="5400000" scaled="0"/>
                </a:gradFill>
              </a:defRPr>
            </a:lvl7pPr>
            <a:lvl8pPr marL="1487426" indent="-231765">
              <a:defRPr>
                <a:gradFill>
                  <a:gsLst>
                    <a:gs pos="0">
                      <a:srgbClr val="595959"/>
                    </a:gs>
                    <a:gs pos="86000">
                      <a:srgbClr val="595959"/>
                    </a:gs>
                  </a:gsLst>
                  <a:lin ang="5400000" scaled="0"/>
                </a:gradFill>
              </a:defRPr>
            </a:lvl8pPr>
          </a:lstStyle>
          <a:p>
            <a:pPr marL="346061" lvl="0" indent="-346061" algn="l" defTabSz="914325" rtl="0" eaLnBrk="1" latinLnBrk="0" hangingPunct="1">
              <a:lnSpc>
                <a:spcPct val="90000"/>
              </a:lnSpc>
              <a:spcBef>
                <a:spcPct val="20000"/>
              </a:spcBef>
              <a:buSzPct val="90000"/>
              <a:buFont typeface="Arial" pitchFamily="34" charset="0"/>
              <a:buChar char="•"/>
            </a:pPr>
            <a:r>
              <a:rPr lang="en-US" smtClean="0"/>
              <a:t>Click to edit Master text styles</a:t>
            </a:r>
          </a:p>
          <a:p>
            <a:pPr marL="346061" lvl="1" indent="-346061" algn="l" defTabSz="914325" rtl="0" eaLnBrk="1" latinLnBrk="0" hangingPunct="1">
              <a:lnSpc>
                <a:spcPct val="90000"/>
              </a:lnSpc>
              <a:spcBef>
                <a:spcPct val="20000"/>
              </a:spcBef>
              <a:buSzPct val="90000"/>
              <a:buFont typeface="Arial" pitchFamily="34" charset="0"/>
              <a:buChar char="•"/>
            </a:pPr>
            <a:r>
              <a:rPr lang="en-US" smtClean="0"/>
              <a:t>Second level</a:t>
            </a:r>
          </a:p>
          <a:p>
            <a:pPr marL="346061" lvl="2" indent="-346061" algn="l" defTabSz="914325" rtl="0" eaLnBrk="1" latinLnBrk="0" hangingPunct="1">
              <a:lnSpc>
                <a:spcPct val="90000"/>
              </a:lnSpc>
              <a:spcBef>
                <a:spcPct val="20000"/>
              </a:spcBef>
              <a:buSzPct val="90000"/>
              <a:buFont typeface="Arial" pitchFamily="34" charset="0"/>
              <a:buChar char="•"/>
            </a:pPr>
            <a:r>
              <a:rPr lang="en-US" smtClean="0"/>
              <a:t>Third level</a:t>
            </a:r>
          </a:p>
          <a:p>
            <a:pPr marL="346061" lvl="3" indent="-346061" algn="l" defTabSz="914325" rtl="0" eaLnBrk="1" latinLnBrk="0" hangingPunct="1">
              <a:lnSpc>
                <a:spcPct val="90000"/>
              </a:lnSpc>
              <a:spcBef>
                <a:spcPct val="20000"/>
              </a:spcBef>
              <a:buSzPct val="90000"/>
              <a:buFont typeface="Arial" pitchFamily="34" charset="0"/>
              <a:buChar char="•"/>
            </a:pPr>
            <a:r>
              <a:rPr lang="en-US" smtClean="0"/>
              <a:t>Fourth level</a:t>
            </a:r>
          </a:p>
          <a:p>
            <a:pPr marL="346061" lvl="4" indent="-346061" algn="l" defTabSz="914325"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837389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99" indent="-341299">
              <a:lnSpc>
                <a:spcPct val="90000"/>
              </a:lnSpc>
              <a:buSzPct val="80000"/>
              <a:buFont typeface="Arial" pitchFamily="34" charset="0"/>
              <a:buChar char="•"/>
              <a:defRPr sz="3200"/>
            </a:lvl1pPr>
            <a:lvl2pPr marL="627037" indent="-285738">
              <a:lnSpc>
                <a:spcPct val="90000"/>
              </a:lnSpc>
              <a:buSzPct val="80000"/>
              <a:buFont typeface="Arial" pitchFamily="34" charset="0"/>
              <a:buChar char="•"/>
              <a:defRPr sz="2800"/>
            </a:lvl2pPr>
            <a:lvl3pPr marL="914361" indent="-287326">
              <a:lnSpc>
                <a:spcPct val="90000"/>
              </a:lnSpc>
              <a:buSzPct val="80000"/>
              <a:buFont typeface="Arial" pitchFamily="34" charset="0"/>
              <a:buChar char="•"/>
              <a:defRPr sz="2400"/>
            </a:lvl3pPr>
            <a:lvl4pPr marL="1712842" indent="-225415">
              <a:lnSpc>
                <a:spcPct val="90000"/>
              </a:lnSpc>
              <a:buSzPct val="80000"/>
              <a:buFont typeface="Arial" pitchFamily="34" charset="0"/>
              <a:buChar char="•"/>
              <a:defRPr sz="2000"/>
            </a:lvl4pPr>
            <a:lvl5pPr marL="1944606" indent="-23176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7181" indent="-45718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480" indent="-45718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21" indent="-342885">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12" indent="-342885">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727" indent="-342885">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299" lvl="0" indent="-341299" algn="l" defTabSz="914325" rtl="0" eaLnBrk="1" latinLnBrk="0" hangingPunct="1">
              <a:lnSpc>
                <a:spcPct val="90000"/>
              </a:lnSpc>
              <a:spcBef>
                <a:spcPct val="20000"/>
              </a:spcBef>
              <a:buSzPct val="80000"/>
              <a:buFont typeface="Arial" pitchFamily="34" charset="0"/>
              <a:buChar char="•"/>
            </a:pPr>
            <a:r>
              <a:rPr lang="en-US" smtClean="0"/>
              <a:t>Click to edit Master text styles</a:t>
            </a:r>
          </a:p>
          <a:p>
            <a:pPr marL="341299" lvl="1" indent="-341299" algn="l" defTabSz="914325" rtl="0" eaLnBrk="1" latinLnBrk="0" hangingPunct="1">
              <a:lnSpc>
                <a:spcPct val="90000"/>
              </a:lnSpc>
              <a:spcBef>
                <a:spcPct val="20000"/>
              </a:spcBef>
              <a:buSzPct val="80000"/>
              <a:buFont typeface="Arial" pitchFamily="34" charset="0"/>
              <a:buChar char="•"/>
            </a:pPr>
            <a:r>
              <a:rPr lang="en-US" smtClean="0"/>
              <a:t>Second level</a:t>
            </a:r>
          </a:p>
          <a:p>
            <a:pPr marL="341299" lvl="2" indent="-341299" algn="l" defTabSz="914325" rtl="0" eaLnBrk="1" latinLnBrk="0" hangingPunct="1">
              <a:lnSpc>
                <a:spcPct val="90000"/>
              </a:lnSpc>
              <a:spcBef>
                <a:spcPct val="20000"/>
              </a:spcBef>
              <a:buSzPct val="80000"/>
              <a:buFont typeface="Arial" pitchFamily="34" charset="0"/>
              <a:buChar char="•"/>
            </a:pPr>
            <a:r>
              <a:rPr lang="en-US" smtClean="0"/>
              <a:t>Third level</a:t>
            </a:r>
          </a:p>
          <a:p>
            <a:pPr marL="341299" lvl="3" indent="-341299" algn="l" defTabSz="914325" rtl="0" eaLnBrk="1" latinLnBrk="0" hangingPunct="1">
              <a:lnSpc>
                <a:spcPct val="90000"/>
              </a:lnSpc>
              <a:spcBef>
                <a:spcPct val="20000"/>
              </a:spcBef>
              <a:buSzPct val="80000"/>
              <a:buFont typeface="Arial" pitchFamily="34" charset="0"/>
              <a:buChar char="•"/>
            </a:pPr>
            <a:r>
              <a:rPr lang="en-US" smtClean="0"/>
              <a:t>Fourth level</a:t>
            </a:r>
          </a:p>
          <a:p>
            <a:pPr marL="341299" lvl="4" indent="-341299" algn="l" defTabSz="914325"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317648451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5486400" cy="443199"/>
          </a:xfrm>
        </p:spPr>
        <p:txBody>
          <a:bodyPr anchor="b"/>
          <a:lstStyle>
            <a:lvl1pPr marL="0" indent="0">
              <a:lnSpc>
                <a:spcPct val="90000"/>
              </a:lnSpc>
              <a:spcBef>
                <a:spcPts val="0"/>
              </a:spcBef>
              <a:buNone/>
              <a:defRPr sz="3200" b="0">
                <a:latin typeface="Segoe UI Light" pitchFamily="34" charset="0"/>
              </a:defRPr>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266797"/>
            <a:ext cx="5484971" cy="1945148"/>
          </a:xfrm>
        </p:spPr>
        <p:txBody>
          <a:bodyPr/>
          <a:lstStyle>
            <a:lvl1pPr marL="403208" indent="-403208">
              <a:buSzPct val="80000"/>
              <a:buFont typeface="Arial" pitchFamily="34" charset="0"/>
              <a:buChar char="•"/>
              <a:defRPr sz="2800"/>
            </a:lvl1pPr>
            <a:lvl2pPr marL="744507" indent="-322249">
              <a:buSzPct val="80000"/>
              <a:buFont typeface="Arial" pitchFamily="34" charset="0"/>
              <a:buChar char="•"/>
              <a:defRPr sz="2800"/>
            </a:lvl2pPr>
            <a:lvl3pPr marL="1027070" indent="-282564" defTabSz="1030245">
              <a:buSzPct val="80000"/>
              <a:buFont typeface="Arial" pitchFamily="34" charset="0"/>
              <a:buChar char="•"/>
              <a:defRPr sz="2400"/>
            </a:lvl3pPr>
            <a:lvl4pPr marL="1317571" indent="-287326">
              <a:buSzPct val="80000"/>
              <a:buFont typeface="Arial" pitchFamily="34" charset="0"/>
              <a:buChar char="•"/>
              <a:defRPr sz="2000"/>
            </a:lvl4pPr>
            <a:lvl5pPr marL="1541398" indent="-223829">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1"/>
            <a:ext cx="5486400" cy="443199"/>
          </a:xfrm>
        </p:spPr>
        <p:txBody>
          <a:bodyPr anchor="b"/>
          <a:lstStyle>
            <a:lvl1pPr marL="0" indent="0">
              <a:lnSpc>
                <a:spcPct val="90000"/>
              </a:lnSpc>
              <a:spcBef>
                <a:spcPts val="0"/>
              </a:spcBef>
              <a:buNone/>
              <a:defRPr sz="3200" b="0">
                <a:latin typeface="Segoe UI Light" pitchFamily="34" charset="0"/>
              </a:defRPr>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7"/>
            <a:ext cx="5486400" cy="1945148"/>
          </a:xfrm>
        </p:spPr>
        <p:txBody>
          <a:bodyPr/>
          <a:lstStyle>
            <a:lvl1pPr marL="296308" indent="-296308">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181" indent="-45718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43" indent="-342885">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30" indent="-342885">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392" indent="-342885">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30" indent="-342885">
              <a:defRPr sz="1600"/>
            </a:lvl6pPr>
            <a:lvl7pPr marL="1603309" indent="-285738">
              <a:defRPr sz="1600"/>
            </a:lvl7pPr>
            <a:lvl8pPr>
              <a:defRPr sz="1600"/>
            </a:lvl8pPr>
            <a:lvl9pPr>
              <a:defRPr sz="1600"/>
            </a:lvl9pPr>
          </a:lstStyle>
          <a:p>
            <a:pPr marL="403208" lvl="0" indent="-403208" algn="l" defTabSz="914325" rtl="0" eaLnBrk="1" latinLnBrk="0" hangingPunct="1">
              <a:lnSpc>
                <a:spcPct val="90000"/>
              </a:lnSpc>
              <a:spcBef>
                <a:spcPct val="20000"/>
              </a:spcBef>
              <a:buSzPct val="80000"/>
            </a:pPr>
            <a:r>
              <a:rPr lang="en-US" smtClean="0"/>
              <a:t>Click to edit Master text styles</a:t>
            </a:r>
          </a:p>
          <a:p>
            <a:pPr marL="403208" lvl="1" indent="-403208" algn="l" defTabSz="914325" rtl="0" eaLnBrk="1" latinLnBrk="0" hangingPunct="1">
              <a:lnSpc>
                <a:spcPct val="90000"/>
              </a:lnSpc>
              <a:spcBef>
                <a:spcPct val="20000"/>
              </a:spcBef>
              <a:buSzPct val="80000"/>
            </a:pPr>
            <a:r>
              <a:rPr lang="en-US" smtClean="0"/>
              <a:t>Second level</a:t>
            </a:r>
          </a:p>
          <a:p>
            <a:pPr marL="403208" lvl="2" indent="-403208" algn="l" defTabSz="914325" rtl="0" eaLnBrk="1" latinLnBrk="0" hangingPunct="1">
              <a:lnSpc>
                <a:spcPct val="90000"/>
              </a:lnSpc>
              <a:spcBef>
                <a:spcPct val="20000"/>
              </a:spcBef>
              <a:buSzPct val="80000"/>
            </a:pPr>
            <a:r>
              <a:rPr lang="en-US" smtClean="0"/>
              <a:t>Third level</a:t>
            </a:r>
          </a:p>
          <a:p>
            <a:pPr marL="403208" lvl="3" indent="-403208" algn="l" defTabSz="914325" rtl="0" eaLnBrk="1" latinLnBrk="0" hangingPunct="1">
              <a:lnSpc>
                <a:spcPct val="90000"/>
              </a:lnSpc>
              <a:spcBef>
                <a:spcPct val="20000"/>
              </a:spcBef>
              <a:buSzPct val="80000"/>
            </a:pPr>
            <a:r>
              <a:rPr lang="en-US" smtClean="0"/>
              <a:t>Fourth level</a:t>
            </a:r>
          </a:p>
          <a:p>
            <a:pPr marL="403208" lvl="4" indent="-403208" algn="l" defTabSz="914325"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1746302730"/>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4048847390"/>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69" y="6372547"/>
            <a:ext cx="1681921" cy="195501"/>
          </a:xfrm>
          <a:prstGeom prst="rect">
            <a:avLst/>
          </a:prstGeom>
        </p:spPr>
      </p:pic>
    </p:spTree>
    <p:extLst>
      <p:ext uri="{BB962C8B-B14F-4D97-AF65-F5344CB8AC3E}">
        <p14:creationId xmlns:p14="http://schemas.microsoft.com/office/powerpoint/2010/main" val="286004274"/>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spcCol="0" rtlCol="0" anchor="ctr" anchorCtr="0" compatLnSpc="1">
            <a:prstTxWarp prst="textNoShape">
              <a:avLst/>
            </a:prstTxWarp>
          </a:bodyPr>
          <a:lstStyle/>
          <a:p>
            <a:pPr algn="ctr" defTabSz="913749"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25"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62"/>
            <a:ext cx="6945312" cy="1241879"/>
          </a:xfrm>
        </p:spPr>
        <p:txBody>
          <a:bodyPr lIns="182872" tIns="182872" anchor="ctr" anchorCtr="0"/>
          <a:lstStyle>
            <a:lvl1pPr marL="574651" indent="-571476">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61" indent="-342885">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325" rtl="0" eaLnBrk="1" latinLnBrk="0" hangingPunct="1">
              <a:lnSpc>
                <a:spcPct val="90000"/>
              </a:lnSpc>
              <a:spcBef>
                <a:spcPts val="0"/>
              </a:spcBef>
              <a:spcAft>
                <a:spcPts val="900"/>
              </a:spcAft>
              <a:buSzPct val="80000"/>
            </a:pPr>
            <a:r>
              <a:rPr lang="en-US" smtClean="0"/>
              <a:t>Click to edit Master text styles</a:t>
            </a:r>
          </a:p>
          <a:p>
            <a:pPr marL="3175" lvl="1" indent="0" algn="l" defTabSz="914325"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302" tIns="41151" rIns="82302" bIns="41151" numCol="1" anchor="t" anchorCtr="0" compatLnSpc="1">
            <a:prstTxWarp prst="textNoShape">
              <a:avLst/>
            </a:prstTxWarp>
          </a:bodyPr>
          <a:lstStyle/>
          <a:p>
            <a:pPr defTabSz="1218936"/>
            <a:endParaRPr lang="en-US" sz="1600" dirty="0">
              <a:solidFill>
                <a:srgbClr val="292929"/>
              </a:solidFill>
            </a:endParaRPr>
          </a:p>
        </p:txBody>
      </p:sp>
    </p:spTree>
    <p:extLst>
      <p:ext uri="{BB962C8B-B14F-4D97-AF65-F5344CB8AC3E}">
        <p14:creationId xmlns:p14="http://schemas.microsoft.com/office/powerpoint/2010/main" val="1075460394"/>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7"/>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87"/>
              <a:endParaRPr lang="en-US" sz="2400"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987"/>
              <a:endParaRPr lang="en-US" sz="2400" dirty="0">
                <a:solidFill>
                  <a:srgbClr val="292929"/>
                </a:solidFill>
              </a:endParaRPr>
            </a:p>
          </p:txBody>
        </p:sp>
      </p:grpSp>
    </p:spTree>
    <p:extLst>
      <p:ext uri="{BB962C8B-B14F-4D97-AF65-F5344CB8AC3E}">
        <p14:creationId xmlns:p14="http://schemas.microsoft.com/office/powerpoint/2010/main" val="83955633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287"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17" indent="-342871">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871" indent="-342871">
              <a:spcBef>
                <a:spcPts val="0"/>
              </a:spcBef>
              <a:spcAft>
                <a:spcPts val="400"/>
              </a:spcAft>
              <a:buFont typeface="Arial" pitchFamily="34" charset="0"/>
              <a:buChar char="•"/>
              <a:defRPr/>
            </a:lvl5pPr>
            <a:lvl6pPr marL="1033376" indent="-342871">
              <a:buFont typeface="Arial" pitchFamily="34" charset="0"/>
              <a:buChar char="•"/>
              <a:defRPr sz="2400">
                <a:gradFill>
                  <a:gsLst>
                    <a:gs pos="0">
                      <a:srgbClr val="595959"/>
                    </a:gs>
                    <a:gs pos="86000">
                      <a:srgbClr val="595959"/>
                    </a:gs>
                  </a:gsLst>
                  <a:lin ang="5400000" scaled="0"/>
                </a:gradFill>
              </a:defRPr>
            </a:lvl6pPr>
            <a:lvl7pPr marL="1255608" indent="-225406">
              <a:defRPr>
                <a:gradFill>
                  <a:gsLst>
                    <a:gs pos="0">
                      <a:srgbClr val="595959"/>
                    </a:gs>
                    <a:gs pos="86000">
                      <a:srgbClr val="595959"/>
                    </a:gs>
                  </a:gsLst>
                  <a:lin ang="5400000" scaled="0"/>
                </a:gradFill>
              </a:defRPr>
            </a:lvl7pPr>
            <a:lvl8pPr marL="1487364" indent="-231755">
              <a:defRPr>
                <a:gradFill>
                  <a:gsLst>
                    <a:gs pos="0">
                      <a:srgbClr val="595959"/>
                    </a:gs>
                    <a:gs pos="86000">
                      <a:srgbClr val="595959"/>
                    </a:gs>
                  </a:gsLst>
                  <a:lin ang="5400000" scaled="0"/>
                </a:gradFill>
              </a:defRPr>
            </a:lvl8pPr>
          </a:lstStyle>
          <a:p>
            <a:pPr marL="346046" lvl="0" indent="-346046" algn="l" defTabSz="914287" rtl="0" eaLnBrk="1" latinLnBrk="0" hangingPunct="1">
              <a:lnSpc>
                <a:spcPct val="90000"/>
              </a:lnSpc>
              <a:spcBef>
                <a:spcPct val="20000"/>
              </a:spcBef>
              <a:buSzPct val="90000"/>
              <a:buFont typeface="Arial" pitchFamily="34" charset="0"/>
              <a:buChar char="•"/>
            </a:pPr>
            <a:r>
              <a:rPr lang="en-US" smtClean="0"/>
              <a:t>Click to edit Master text styles</a:t>
            </a:r>
          </a:p>
          <a:p>
            <a:pPr marL="346046" lvl="1" indent="-346046" algn="l" defTabSz="914287" rtl="0" eaLnBrk="1" latinLnBrk="0" hangingPunct="1">
              <a:lnSpc>
                <a:spcPct val="90000"/>
              </a:lnSpc>
              <a:spcBef>
                <a:spcPct val="20000"/>
              </a:spcBef>
              <a:buSzPct val="90000"/>
              <a:buFont typeface="Arial" pitchFamily="34" charset="0"/>
              <a:buChar char="•"/>
            </a:pPr>
            <a:r>
              <a:rPr lang="en-US" smtClean="0"/>
              <a:t>Second level</a:t>
            </a:r>
          </a:p>
          <a:p>
            <a:pPr marL="346046" lvl="2" indent="-346046" algn="l" defTabSz="914287" rtl="0" eaLnBrk="1" latinLnBrk="0" hangingPunct="1">
              <a:lnSpc>
                <a:spcPct val="90000"/>
              </a:lnSpc>
              <a:spcBef>
                <a:spcPct val="20000"/>
              </a:spcBef>
              <a:buSzPct val="90000"/>
              <a:buFont typeface="Arial" pitchFamily="34" charset="0"/>
              <a:buChar char="•"/>
            </a:pPr>
            <a:r>
              <a:rPr lang="en-US" smtClean="0"/>
              <a:t>Third level</a:t>
            </a:r>
          </a:p>
          <a:p>
            <a:pPr marL="346046" lvl="3" indent="-346046" algn="l" defTabSz="914287" rtl="0" eaLnBrk="1" latinLnBrk="0" hangingPunct="1">
              <a:lnSpc>
                <a:spcPct val="90000"/>
              </a:lnSpc>
              <a:spcBef>
                <a:spcPct val="20000"/>
              </a:spcBef>
              <a:buSzPct val="90000"/>
              <a:buFont typeface="Arial" pitchFamily="34" charset="0"/>
              <a:buChar char="•"/>
            </a:pPr>
            <a:r>
              <a:rPr lang="en-US" smtClean="0"/>
              <a:t>Fourth level</a:t>
            </a:r>
          </a:p>
          <a:p>
            <a:pPr marL="346046" lvl="4" indent="-346046" algn="l" defTabSz="914287"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1" y="6372548"/>
            <a:ext cx="1681921" cy="195501"/>
          </a:xfrm>
          <a:prstGeom prst="rect">
            <a:avLst/>
          </a:prstGeom>
        </p:spPr>
      </p:pic>
    </p:spTree>
    <p:extLst>
      <p:ext uri="{BB962C8B-B14F-4D97-AF65-F5344CB8AC3E}">
        <p14:creationId xmlns:p14="http://schemas.microsoft.com/office/powerpoint/2010/main" val="1520412128"/>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54"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defTabSz="1218987"/>
            <a:endParaRPr lang="en-US" sz="2400" dirty="0">
              <a:solidFill>
                <a:srgbClr val="292929"/>
              </a:solidFill>
            </a:endParaRPr>
          </a:p>
        </p:txBody>
      </p:sp>
    </p:spTree>
    <p:extLst>
      <p:ext uri="{BB962C8B-B14F-4D97-AF65-F5344CB8AC3E}">
        <p14:creationId xmlns:p14="http://schemas.microsoft.com/office/powerpoint/2010/main" val="1252873763"/>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1"/>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987"/>
              <a:endParaRPr lang="en-US" sz="1600" dirty="0">
                <a:solidFill>
                  <a:srgbClr val="292929"/>
                </a:solidFill>
              </a:endParaRPr>
            </a:p>
          </p:txBody>
        </p:sp>
      </p:grpSp>
    </p:spTree>
    <p:extLst>
      <p:ext uri="{BB962C8B-B14F-4D97-AF65-F5344CB8AC3E}">
        <p14:creationId xmlns:p14="http://schemas.microsoft.com/office/powerpoint/2010/main" val="68223196"/>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4"/>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2" tIns="41151" rIns="82302" bIns="41151" numCol="1" anchor="t" anchorCtr="0" compatLnSpc="1">
            <a:prstTxWarp prst="textNoShape">
              <a:avLst/>
            </a:prstTxWarp>
          </a:bodyPr>
          <a:lstStyle/>
          <a:p>
            <a:pPr defTabSz="1218987"/>
            <a:endParaRPr lang="en-US" sz="1600" dirty="0">
              <a:solidFill>
                <a:srgbClr val="292929"/>
              </a:solidFill>
            </a:endParaRPr>
          </a:p>
        </p:txBody>
      </p:sp>
    </p:spTree>
    <p:extLst>
      <p:ext uri="{BB962C8B-B14F-4D97-AF65-F5344CB8AC3E}">
        <p14:creationId xmlns:p14="http://schemas.microsoft.com/office/powerpoint/2010/main" val="3168429396"/>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1"/>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3"/>
            <a:ext cx="4205289" cy="461665"/>
          </a:xfrm>
        </p:spPr>
        <p:txBody>
          <a:bodyPr>
            <a:noAutofit/>
          </a:bodyPr>
          <a:lstStyle>
            <a:lvl1pPr marL="0" indent="0" algn="l" defTabSz="914325"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6" y="4160520"/>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59"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dirty="0">
                <a:solidFill>
                  <a:srgbClr val="292929"/>
                </a:solidFill>
              </a:endParaRPr>
            </a:p>
          </p:txBody>
        </p:sp>
      </p:grpSp>
    </p:spTree>
    <p:extLst>
      <p:ext uri="{BB962C8B-B14F-4D97-AF65-F5344CB8AC3E}">
        <p14:creationId xmlns:p14="http://schemas.microsoft.com/office/powerpoint/2010/main" val="2578544388"/>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1"/>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49"/>
            <a:ext cx="2506560" cy="291353"/>
          </a:xfrm>
          <a:prstGeom prst="rect">
            <a:avLst/>
          </a:prstGeom>
        </p:spPr>
      </p:pic>
    </p:spTree>
    <p:extLst>
      <p:ext uri="{BB962C8B-B14F-4D97-AF65-F5344CB8AC3E}">
        <p14:creationId xmlns:p14="http://schemas.microsoft.com/office/powerpoint/2010/main" val="1857703827"/>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4"/>
            <a:ext cx="11173090" cy="415484"/>
          </a:xfrm>
          <a:prstGeom prst="rect">
            <a:avLst/>
          </a:prstGeom>
          <a:noFill/>
          <a:ln w="12700">
            <a:noFill/>
            <a:miter lim="800000"/>
            <a:headEnd type="none" w="sm" len="sm"/>
            <a:tailEnd type="none" w="sm" len="sm"/>
          </a:ln>
          <a:effectLst/>
        </p:spPr>
        <p:txBody>
          <a:bodyPr vert="horz" wrap="square" lIns="91421" tIns="45711" rIns="91421" bIns="45711" numCol="1" anchor="t" anchorCtr="0" compatLnSpc="1">
            <a:prstTxWarp prst="textNoShape">
              <a:avLst/>
            </a:prstTxWarp>
            <a:spAutoFit/>
          </a:bodyPr>
          <a:lstStyle/>
          <a:p>
            <a:pPr algn="ctr" defTabSz="914061"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2012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61"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822393802"/>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1"/>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1"/>
            <a:ext cx="7513637" cy="443199"/>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25"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0"/>
            <a:ext cx="2497827" cy="290339"/>
          </a:xfrm>
          <a:prstGeom prst="rect">
            <a:avLst/>
          </a:prstGeom>
        </p:spPr>
      </p:pic>
    </p:spTree>
    <p:extLst>
      <p:ext uri="{BB962C8B-B14F-4D97-AF65-F5344CB8AC3E}">
        <p14:creationId xmlns:p14="http://schemas.microsoft.com/office/powerpoint/2010/main" val="195308336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55" indent="-460355">
              <a:buClr>
                <a:srgbClr val="FFFFFF"/>
              </a:buClr>
              <a:buSzPct val="70000"/>
              <a:buFontTx/>
              <a:buBlip>
                <a:blip r:embed="rId2"/>
              </a:buBlip>
              <a:defRPr>
                <a:gradFill>
                  <a:gsLst>
                    <a:gs pos="0">
                      <a:srgbClr val="FFFFFF"/>
                    </a:gs>
                    <a:gs pos="86000">
                      <a:srgbClr val="FFFFFF"/>
                    </a:gs>
                  </a:gsLst>
                  <a:lin ang="5400000" scaled="0"/>
                </a:gradFill>
              </a:defRPr>
            </a:lvl1pPr>
            <a:lvl2pPr marL="855628" indent="-395272">
              <a:buClr>
                <a:srgbClr val="FFFFFF"/>
              </a:buClr>
              <a:buSzPct val="70000"/>
              <a:buFontTx/>
              <a:buBlip>
                <a:blip r:embed="rId2"/>
              </a:buBlip>
              <a:defRPr>
                <a:gradFill>
                  <a:gsLst>
                    <a:gs pos="0">
                      <a:srgbClr val="FFFFFF"/>
                    </a:gs>
                    <a:gs pos="86000">
                      <a:srgbClr val="FFFFFF"/>
                    </a:gs>
                  </a:gsLst>
                  <a:lin ang="5400000" scaled="0"/>
                </a:gradFill>
              </a:defRPr>
            </a:lvl2pPr>
            <a:lvl3pPr marL="1258836" indent="-403208">
              <a:buClr>
                <a:srgbClr val="FFFFFF"/>
              </a:buClr>
              <a:buSzPct val="70000"/>
              <a:buFontTx/>
              <a:buBlip>
                <a:blip r:embed="rId2"/>
              </a:buBlip>
              <a:defRPr>
                <a:gradFill>
                  <a:gsLst>
                    <a:gs pos="0">
                      <a:srgbClr val="FFFFFF"/>
                    </a:gs>
                    <a:gs pos="86000">
                      <a:srgbClr val="FFFFFF"/>
                    </a:gs>
                  </a:gsLst>
                  <a:lin ang="5400000" scaled="0"/>
                </a:gradFill>
              </a:defRPr>
            </a:lvl3pPr>
            <a:lvl4pPr marL="1604896" indent="-346061">
              <a:buClr>
                <a:srgbClr val="FFFFFF"/>
              </a:buClr>
              <a:buSzPct val="70000"/>
              <a:buFontTx/>
              <a:buBlip>
                <a:blip r:embed="rId2"/>
              </a:buBlip>
              <a:defRPr>
                <a:gradFill>
                  <a:gsLst>
                    <a:gs pos="0">
                      <a:srgbClr val="FFFFFF"/>
                    </a:gs>
                    <a:gs pos="86000">
                      <a:srgbClr val="FFFFFF"/>
                    </a:gs>
                  </a:gsLst>
                  <a:lin ang="5400000" scaled="0"/>
                </a:gradFill>
              </a:defRPr>
            </a:lvl4pPr>
            <a:lvl5pPr marL="1941432" indent="-33653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836947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355" indent="-460355">
              <a:buClr>
                <a:srgbClr val="FFFFFF"/>
              </a:buClr>
              <a:buSzPct val="70000"/>
              <a:buFontTx/>
              <a:buBlip>
                <a:blip r:embed="rId2"/>
              </a:buBlip>
              <a:defRPr>
                <a:gradFill>
                  <a:gsLst>
                    <a:gs pos="0">
                      <a:srgbClr val="FFFFFF"/>
                    </a:gs>
                    <a:gs pos="86000">
                      <a:srgbClr val="FFFFFF"/>
                    </a:gs>
                  </a:gsLst>
                  <a:lin ang="5400000" scaled="0"/>
                </a:gradFill>
              </a:defRPr>
            </a:lvl1pPr>
            <a:lvl2pPr marL="855628" indent="-395272">
              <a:buClr>
                <a:srgbClr val="FFFFFF"/>
              </a:buClr>
              <a:buSzPct val="70000"/>
              <a:buFontTx/>
              <a:buBlip>
                <a:blip r:embed="rId2"/>
              </a:buBlip>
              <a:defRPr>
                <a:gradFill>
                  <a:gsLst>
                    <a:gs pos="0">
                      <a:srgbClr val="FFFFFF"/>
                    </a:gs>
                    <a:gs pos="86000">
                      <a:srgbClr val="FFFFFF"/>
                    </a:gs>
                  </a:gsLst>
                  <a:lin ang="5400000" scaled="0"/>
                </a:gradFill>
              </a:defRPr>
            </a:lvl2pPr>
            <a:lvl3pPr marL="1258836" indent="-403208">
              <a:buClr>
                <a:srgbClr val="FFFFFF"/>
              </a:buClr>
              <a:buSzPct val="70000"/>
              <a:buFontTx/>
              <a:buBlip>
                <a:blip r:embed="rId2"/>
              </a:buBlip>
              <a:defRPr>
                <a:gradFill>
                  <a:gsLst>
                    <a:gs pos="0">
                      <a:srgbClr val="FFFFFF"/>
                    </a:gs>
                    <a:gs pos="86000">
                      <a:srgbClr val="FFFFFF"/>
                    </a:gs>
                  </a:gsLst>
                  <a:lin ang="5400000" scaled="0"/>
                </a:gradFill>
              </a:defRPr>
            </a:lvl3pPr>
            <a:lvl4pPr marL="1604896" indent="-346061">
              <a:buClr>
                <a:srgbClr val="FFFFFF"/>
              </a:buClr>
              <a:buSzPct val="70000"/>
              <a:buFontTx/>
              <a:buBlip>
                <a:blip r:embed="rId2"/>
              </a:buBlip>
              <a:defRPr>
                <a:gradFill>
                  <a:gsLst>
                    <a:gs pos="0">
                      <a:srgbClr val="FFFFFF"/>
                    </a:gs>
                    <a:gs pos="86000">
                      <a:srgbClr val="FFFFFF"/>
                    </a:gs>
                  </a:gsLst>
                  <a:lin ang="5400000" scaled="0"/>
                </a:gradFill>
              </a:defRPr>
            </a:lvl4pPr>
            <a:lvl5pPr marL="1941432" indent="-336536">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0599934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79" y="2669432"/>
            <a:ext cx="10303349" cy="1470025"/>
          </a:xfrm>
        </p:spPr>
        <p:txBody>
          <a:bodyPr>
            <a:noAutofit/>
          </a:bodyPr>
          <a:lstStyle>
            <a:lvl1pPr algn="l">
              <a:lnSpc>
                <a:spcPct val="90000"/>
              </a:lnSpc>
              <a:spcAft>
                <a:spcPts val="800"/>
              </a:spcAft>
              <a:defRPr sz="7200"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7" y="4320017"/>
            <a:ext cx="7051386" cy="732551"/>
          </a:xfrm>
        </p:spPr>
        <p:txBody>
          <a:bodyPr>
            <a:normAutofit/>
          </a:bodyPr>
          <a:lstStyle>
            <a:lvl1pPr marL="0" indent="0" algn="l">
              <a:buNone/>
              <a:defRPr sz="2700" b="0" i="0">
                <a:solidFill>
                  <a:srgbClr val="FFFFFF"/>
                </a:solidFill>
                <a:latin typeface="Segoe"/>
                <a:cs typeface="Segoe"/>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121899" tIns="60949" rIns="121899" bIns="60949"/>
          <a:lstStyle>
            <a:lvl1pPr algn="l">
              <a:defRPr b="0" i="0">
                <a:solidFill>
                  <a:srgbClr val="FFFFFF"/>
                </a:solidFill>
                <a:latin typeface="Segoe"/>
                <a:cs typeface="Segoe"/>
              </a:defRPr>
            </a:lvl1pPr>
          </a:lstStyle>
          <a:p>
            <a:pPr defTabSz="1218987"/>
            <a:fld id="{B6F15528-21DE-4FAA-801E-634DDDAF4B2B}" type="slidenum">
              <a:rPr lang="en-US" sz="2400" smtClean="0"/>
              <a:pPr defTabSz="1218987"/>
              <a:t>‹#›</a:t>
            </a:fld>
            <a:endParaRPr lang="en-US" sz="2400" dirty="0"/>
          </a:p>
        </p:txBody>
      </p:sp>
    </p:spTree>
    <p:extLst>
      <p:ext uri="{BB962C8B-B14F-4D97-AF65-F5344CB8AC3E}">
        <p14:creationId xmlns:p14="http://schemas.microsoft.com/office/powerpoint/2010/main" val="85627842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284" indent="-341284">
              <a:lnSpc>
                <a:spcPct val="90000"/>
              </a:lnSpc>
              <a:buSzPct val="80000"/>
              <a:buFont typeface="Arial" pitchFamily="34" charset="0"/>
              <a:buChar char="•"/>
              <a:defRPr sz="3200"/>
            </a:lvl1pPr>
            <a:lvl2pPr marL="627010" indent="-285726">
              <a:lnSpc>
                <a:spcPct val="90000"/>
              </a:lnSpc>
              <a:buSzPct val="80000"/>
              <a:buFont typeface="Arial" pitchFamily="34" charset="0"/>
              <a:buChar char="•"/>
              <a:defRPr sz="2800"/>
            </a:lvl2pPr>
            <a:lvl3pPr marL="914323" indent="-287314">
              <a:lnSpc>
                <a:spcPct val="90000"/>
              </a:lnSpc>
              <a:buSzPct val="80000"/>
              <a:buFont typeface="Arial" pitchFamily="34" charset="0"/>
              <a:buChar char="•"/>
              <a:defRPr sz="2400"/>
            </a:lvl3pPr>
            <a:lvl4pPr marL="1712771" indent="-225406">
              <a:lnSpc>
                <a:spcPct val="90000"/>
              </a:lnSpc>
              <a:buSzPct val="80000"/>
              <a:buFont typeface="Arial" pitchFamily="34" charset="0"/>
              <a:buChar char="•"/>
              <a:defRPr sz="2000"/>
            </a:lvl4pPr>
            <a:lvl5pPr marL="1944525" indent="-231755">
              <a:lnSpc>
                <a:spcPct val="90000"/>
              </a:lnSpc>
              <a:buSzPct val="80000"/>
              <a:buFont typeface="Arial" pitchFamily="34" charset="0"/>
              <a:buChar char="•"/>
              <a:defRPr sz="20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7"/>
          </a:xfrm>
        </p:spPr>
        <p:txBody>
          <a:bodyPr/>
          <a:lstStyle>
            <a:lvl1pPr marL="457161" indent="-457161">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447" indent="-457161">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881" indent="-342871">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236" indent="-342871">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642" indent="-342871">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900"/>
            </a:lvl6pPr>
            <a:lvl7pPr>
              <a:defRPr sz="1900"/>
            </a:lvl7pPr>
            <a:lvl8pPr>
              <a:defRPr sz="1900"/>
            </a:lvl8pPr>
            <a:lvl9pPr>
              <a:defRPr sz="1900"/>
            </a:lvl9pPr>
          </a:lstStyle>
          <a:p>
            <a:pPr marL="341284" lvl="0" indent="-341284" algn="l" defTabSz="914287" rtl="0" eaLnBrk="1" latinLnBrk="0" hangingPunct="1">
              <a:lnSpc>
                <a:spcPct val="90000"/>
              </a:lnSpc>
              <a:spcBef>
                <a:spcPct val="20000"/>
              </a:spcBef>
              <a:buSzPct val="80000"/>
              <a:buFont typeface="Arial" pitchFamily="34" charset="0"/>
              <a:buChar char="•"/>
            </a:pPr>
            <a:r>
              <a:rPr lang="en-US" smtClean="0"/>
              <a:t>Click to edit Master text styles</a:t>
            </a:r>
          </a:p>
          <a:p>
            <a:pPr marL="341284" lvl="1" indent="-341284" algn="l" defTabSz="914287" rtl="0" eaLnBrk="1" latinLnBrk="0" hangingPunct="1">
              <a:lnSpc>
                <a:spcPct val="90000"/>
              </a:lnSpc>
              <a:spcBef>
                <a:spcPct val="20000"/>
              </a:spcBef>
              <a:buSzPct val="80000"/>
              <a:buFont typeface="Arial" pitchFamily="34" charset="0"/>
              <a:buChar char="•"/>
            </a:pPr>
            <a:r>
              <a:rPr lang="en-US" smtClean="0"/>
              <a:t>Second level</a:t>
            </a:r>
          </a:p>
          <a:p>
            <a:pPr marL="341284" lvl="2" indent="-341284" algn="l" defTabSz="914287" rtl="0" eaLnBrk="1" latinLnBrk="0" hangingPunct="1">
              <a:lnSpc>
                <a:spcPct val="90000"/>
              </a:lnSpc>
              <a:spcBef>
                <a:spcPct val="20000"/>
              </a:spcBef>
              <a:buSzPct val="80000"/>
              <a:buFont typeface="Arial" pitchFamily="34" charset="0"/>
              <a:buChar char="•"/>
            </a:pPr>
            <a:r>
              <a:rPr lang="en-US" smtClean="0"/>
              <a:t>Third level</a:t>
            </a:r>
          </a:p>
          <a:p>
            <a:pPr marL="341284" lvl="3" indent="-341284" algn="l" defTabSz="914287" rtl="0" eaLnBrk="1" latinLnBrk="0" hangingPunct="1">
              <a:lnSpc>
                <a:spcPct val="90000"/>
              </a:lnSpc>
              <a:spcBef>
                <a:spcPct val="20000"/>
              </a:spcBef>
              <a:buSzPct val="80000"/>
              <a:buFont typeface="Arial" pitchFamily="34" charset="0"/>
              <a:buChar char="•"/>
            </a:pPr>
            <a:r>
              <a:rPr lang="en-US" smtClean="0"/>
              <a:t>Fourth level</a:t>
            </a:r>
          </a:p>
          <a:p>
            <a:pPr marL="341284" lvl="4" indent="-341284" algn="l" defTabSz="914287"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1"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4_Title and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800" b="1" i="0">
                <a:solidFill>
                  <a:schemeClr val="tx1">
                    <a:lumMod val="75000"/>
                    <a:lumOff val="25000"/>
                  </a:schemeClr>
                </a:solidFill>
                <a:latin typeface="Segoe"/>
                <a:cs typeface="Segoe"/>
              </a:defRPr>
            </a:lvl1pPr>
          </a:lstStyle>
          <a:p>
            <a:r>
              <a:rPr lang="en-US" smtClean="0"/>
              <a:t>Click to edit Master title style</a:t>
            </a:r>
            <a:endParaRPr lang="en-US" dirty="0"/>
          </a:p>
        </p:txBody>
      </p:sp>
      <p:sp>
        <p:nvSpPr>
          <p:cNvPr id="3" name="Content Placeholder 2"/>
          <p:cNvSpPr>
            <a:spLocks noGrp="1"/>
          </p:cNvSpPr>
          <p:nvPr>
            <p:ph idx="1"/>
          </p:nvPr>
        </p:nvSpPr>
        <p:spPr>
          <a:xfrm>
            <a:off x="609441" y="1482257"/>
            <a:ext cx="10969943" cy="2000548"/>
          </a:xfrm>
        </p:spPr>
        <p:txBody>
          <a:bodyPr/>
          <a:lstStyle>
            <a:lvl1pPr>
              <a:defRPr b="0" i="0">
                <a:solidFill>
                  <a:schemeClr val="tx1">
                    <a:lumMod val="65000"/>
                    <a:lumOff val="35000"/>
                  </a:schemeClr>
                </a:solidFill>
                <a:latin typeface="Segoe"/>
                <a:cs typeface="Segoe"/>
              </a:defRPr>
            </a:lvl1pPr>
            <a:lvl2pPr>
              <a:defRPr b="0" i="0">
                <a:solidFill>
                  <a:schemeClr val="tx1">
                    <a:lumMod val="65000"/>
                    <a:lumOff val="35000"/>
                  </a:schemeClr>
                </a:solidFill>
                <a:latin typeface="Segoe"/>
                <a:cs typeface="Segoe"/>
              </a:defRPr>
            </a:lvl2pPr>
            <a:lvl3pPr>
              <a:defRPr b="0" i="0">
                <a:solidFill>
                  <a:schemeClr val="tx1">
                    <a:lumMod val="65000"/>
                    <a:lumOff val="35000"/>
                  </a:schemeClr>
                </a:solidFill>
                <a:latin typeface="Segoe"/>
                <a:cs typeface="Segoe"/>
              </a:defRPr>
            </a:lvl3pPr>
            <a:lvl4pPr>
              <a:defRPr b="0" i="0">
                <a:solidFill>
                  <a:schemeClr val="tx1">
                    <a:lumMod val="65000"/>
                    <a:lumOff val="35000"/>
                  </a:schemeClr>
                </a:solidFill>
                <a:latin typeface="Segoe"/>
                <a:cs typeface="Segoe"/>
              </a:defRPr>
            </a:lvl4pPr>
            <a:lvl5pPr>
              <a:defRPr b="0" i="0">
                <a:solidFill>
                  <a:schemeClr val="tx1">
                    <a:lumMod val="65000"/>
                    <a:lumOff val="35000"/>
                  </a:schemeClr>
                </a:solidFill>
                <a:latin typeface="Segoe"/>
                <a:cs typeface="Sego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a:xfrm>
            <a:off x="4681295" y="6363220"/>
            <a:ext cx="2844059" cy="365125"/>
          </a:xfrm>
          <a:prstGeom prst="rect">
            <a:avLst/>
          </a:prstGeom>
        </p:spPr>
        <p:txBody>
          <a:bodyPr lIns="121899" tIns="60949" rIns="121899" bIns="60949"/>
          <a:lstStyle>
            <a:lvl1pPr algn="ctr">
              <a:defRPr b="0" i="0">
                <a:solidFill>
                  <a:schemeClr val="tx1">
                    <a:lumMod val="95000"/>
                    <a:lumOff val="5000"/>
                  </a:schemeClr>
                </a:solidFill>
                <a:latin typeface="Segoe"/>
                <a:cs typeface="Segoe"/>
              </a:defRPr>
            </a:lvl1pPr>
          </a:lstStyle>
          <a:p>
            <a:pPr defTabSz="1218987"/>
            <a:fld id="{B6F15528-21DE-4FAA-801E-634DDDAF4B2B}" type="slidenum">
              <a:rPr lang="en-US" sz="2400" smtClean="0">
                <a:solidFill>
                  <a:srgbClr val="292929">
                    <a:lumMod val="95000"/>
                    <a:lumOff val="5000"/>
                  </a:srgbClr>
                </a:solidFill>
              </a:rPr>
              <a:pPr defTabSz="1218987"/>
              <a:t>‹#›</a:t>
            </a:fld>
            <a:endParaRPr lang="en-US" sz="2400" dirty="0">
              <a:solidFill>
                <a:srgbClr val="292929">
                  <a:lumMod val="95000"/>
                  <a:lumOff val="5000"/>
                </a:srgbClr>
              </a:solidFill>
            </a:endParaRPr>
          </a:p>
        </p:txBody>
      </p:sp>
    </p:spTree>
    <p:extLst>
      <p:ext uri="{BB962C8B-B14F-4D97-AF65-F5344CB8AC3E}">
        <p14:creationId xmlns:p14="http://schemas.microsoft.com/office/powerpoint/2010/main" val="42102375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800"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24"/>
            <a:ext cx="5277761" cy="2836161"/>
          </a:xfrm>
        </p:spPr>
        <p:txBody>
          <a:bodyPr/>
          <a:lstStyle>
            <a:lvl1pPr marL="453203" indent="-453203">
              <a:lnSpc>
                <a:spcPct val="90000"/>
              </a:lnSpc>
              <a:defRPr sz="3700">
                <a:solidFill>
                  <a:schemeClr val="tx1">
                    <a:lumMod val="65000"/>
                    <a:lumOff val="35000"/>
                  </a:schemeClr>
                </a:solidFill>
              </a:defRPr>
            </a:lvl1pPr>
            <a:lvl2pPr marL="897590" indent="-433805">
              <a:lnSpc>
                <a:spcPct val="90000"/>
              </a:lnSpc>
              <a:defRPr sz="3200">
                <a:solidFill>
                  <a:schemeClr val="tx1">
                    <a:lumMod val="65000"/>
                    <a:lumOff val="35000"/>
                  </a:schemeClr>
                </a:solidFill>
              </a:defRPr>
            </a:lvl2pPr>
            <a:lvl3pPr marL="1271437" indent="-384429">
              <a:lnSpc>
                <a:spcPct val="90000"/>
              </a:lnSpc>
              <a:defRPr sz="2700">
                <a:solidFill>
                  <a:schemeClr val="tx1">
                    <a:lumMod val="65000"/>
                    <a:lumOff val="35000"/>
                  </a:schemeClr>
                </a:solidFill>
              </a:defRPr>
            </a:lvl3pPr>
            <a:lvl4pPr marL="1636470" indent="-365032">
              <a:lnSpc>
                <a:spcPct val="90000"/>
              </a:lnSpc>
              <a:defRPr sz="2400">
                <a:solidFill>
                  <a:schemeClr val="tx1">
                    <a:lumMod val="65000"/>
                    <a:lumOff val="35000"/>
                  </a:schemeClr>
                </a:solidFill>
              </a:defRPr>
            </a:lvl4pPr>
            <a:lvl5pPr marL="2020898" indent="-373848">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0" y="1487424"/>
            <a:ext cx="5281825" cy="2836161"/>
          </a:xfrm>
        </p:spPr>
        <p:txBody>
          <a:bodyPr/>
          <a:lstStyle>
            <a:lvl1pPr marL="463784" indent="-463784">
              <a:lnSpc>
                <a:spcPct val="90000"/>
              </a:lnSpc>
              <a:defRPr sz="3700">
                <a:solidFill>
                  <a:schemeClr val="tx1">
                    <a:lumMod val="65000"/>
                    <a:lumOff val="35000"/>
                  </a:schemeClr>
                </a:solidFill>
              </a:defRPr>
            </a:lvl1pPr>
            <a:lvl2pPr marL="897590" indent="-453203">
              <a:lnSpc>
                <a:spcPct val="90000"/>
              </a:lnSpc>
              <a:defRPr sz="3200">
                <a:solidFill>
                  <a:schemeClr val="tx1">
                    <a:lumMod val="65000"/>
                    <a:lumOff val="35000"/>
                  </a:schemeClr>
                </a:solidFill>
              </a:defRPr>
            </a:lvl2pPr>
            <a:lvl3pPr marL="1282018" indent="-403827">
              <a:lnSpc>
                <a:spcPct val="90000"/>
              </a:lnSpc>
              <a:defRPr sz="2700">
                <a:solidFill>
                  <a:schemeClr val="tx1">
                    <a:lumMod val="65000"/>
                    <a:lumOff val="35000"/>
                  </a:schemeClr>
                </a:solidFill>
              </a:defRPr>
            </a:lvl3pPr>
            <a:lvl4pPr marL="1636470" indent="-354451">
              <a:lnSpc>
                <a:spcPct val="90000"/>
              </a:lnSpc>
              <a:defRPr sz="2400">
                <a:solidFill>
                  <a:schemeClr val="tx1">
                    <a:lumMod val="65000"/>
                    <a:lumOff val="35000"/>
                  </a:schemeClr>
                </a:solidFill>
              </a:defRPr>
            </a:lvl4pPr>
            <a:lvl5pPr marL="2020898" indent="-365032">
              <a:lnSpc>
                <a:spcPct val="90000"/>
              </a:lnSpc>
              <a:defRPr sz="2400">
                <a:solidFill>
                  <a:schemeClr val="tx1">
                    <a:lumMod val="65000"/>
                    <a:lumOff val="35000"/>
                  </a:schemeClr>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1"/>
            <a:ext cx="2844059" cy="365125"/>
          </a:xfrm>
          <a:prstGeom prst="rect">
            <a:avLst/>
          </a:prstGeom>
        </p:spPr>
        <p:txBody>
          <a:bodyPr lIns="121899" tIns="60949" rIns="121899" bIns="60949"/>
          <a:lstStyle>
            <a:lvl1pPr algn="ctr">
              <a:defRPr b="0" i="0">
                <a:solidFill>
                  <a:schemeClr val="tx1">
                    <a:lumMod val="95000"/>
                    <a:lumOff val="5000"/>
                  </a:schemeClr>
                </a:solidFill>
                <a:latin typeface="Segoe"/>
                <a:cs typeface="Segoe"/>
              </a:defRPr>
            </a:lvl1pPr>
          </a:lstStyle>
          <a:p>
            <a:pPr defTabSz="1218987"/>
            <a:fld id="{1C24C1D7-E85D-3D41-874A-BD44A6CAB932}" type="slidenum">
              <a:rPr lang="en-US" sz="2400" smtClean="0">
                <a:solidFill>
                  <a:srgbClr val="292929">
                    <a:lumMod val="95000"/>
                    <a:lumOff val="5000"/>
                  </a:srgbClr>
                </a:solidFill>
              </a:rPr>
              <a:pPr defTabSz="1218987"/>
              <a:t>‹#›</a:t>
            </a:fld>
            <a:endParaRPr lang="en-US" sz="2400"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3" y="6606464"/>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74" y="6073865"/>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65" y="6111963"/>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35" y="6233173"/>
            <a:ext cx="1847701" cy="495300"/>
          </a:xfrm>
          <a:prstGeom prst="rect">
            <a:avLst/>
          </a:prstGeom>
        </p:spPr>
      </p:pic>
    </p:spTree>
    <p:extLst>
      <p:ext uri="{BB962C8B-B14F-4D97-AF65-F5344CB8AC3E}">
        <p14:creationId xmlns:p14="http://schemas.microsoft.com/office/powerpoint/2010/main" val="735127164"/>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800"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121899" tIns="60949" rIns="121899" bIns="60949"/>
          <a:lstStyle>
            <a:lvl1pPr algn="l">
              <a:defRPr b="0" i="0">
                <a:solidFill>
                  <a:srgbClr val="FFFFFF"/>
                </a:solidFill>
                <a:latin typeface="Segoe"/>
                <a:cs typeface="Segoe"/>
              </a:defRPr>
            </a:lvl1pPr>
          </a:lstStyle>
          <a:p>
            <a:pPr defTabSz="1218987"/>
            <a:fld id="{B6F15528-21DE-4FAA-801E-634DDDAF4B2B}" type="slidenum">
              <a:rPr lang="en-US" sz="2400" smtClean="0"/>
              <a:pPr defTabSz="1218987"/>
              <a:t>‹#›</a:t>
            </a:fld>
            <a:endParaRPr lang="en-US" sz="2400" dirty="0"/>
          </a:p>
        </p:txBody>
      </p:sp>
    </p:spTree>
    <p:extLst>
      <p:ext uri="{BB962C8B-B14F-4D97-AF65-F5344CB8AC3E}">
        <p14:creationId xmlns:p14="http://schemas.microsoft.com/office/powerpoint/2010/main" val="152773830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400"/>
            </a:lvl1pPr>
            <a:lvl2pPr>
              <a:lnSpc>
                <a:spcPct val="90000"/>
              </a:lnSpc>
              <a:defRPr sz="2000"/>
            </a:lvl2pPr>
            <a:lvl3pPr>
              <a:lnSpc>
                <a:spcPct val="90000"/>
              </a:lnSpc>
              <a:defRPr sz="1900"/>
            </a:lvl3pPr>
            <a:lvl4pPr>
              <a:lnSpc>
                <a:spcPct val="90000"/>
              </a:lnSpc>
              <a:defRPr sz="1900"/>
            </a:lvl4pPr>
            <a:lvl5pPr>
              <a:lnSpc>
                <a:spcPct val="90000"/>
              </a:lnSpc>
              <a:defRPr sz="1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1102559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22"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23" y="4612350"/>
            <a:ext cx="5454333" cy="1144929"/>
          </a:xfrm>
        </p:spPr>
        <p:txBody>
          <a:bodyPr/>
          <a:lstStyle>
            <a:lvl1pPr marL="0" indent="0">
              <a:buFont typeface="Arial" pitchFamily="34" charset="0"/>
              <a:buNone/>
              <a:defRPr sz="2399">
                <a:solidFill>
                  <a:schemeClr val="bg1">
                    <a:alpha val="98000"/>
                  </a:schemeClr>
                </a:solidFill>
                <a:latin typeface="+mj-lt"/>
              </a:defRPr>
            </a:lvl1pPr>
            <a:lvl2pPr marL="460201" indent="0">
              <a:buFont typeface="Arial" pitchFamily="34" charset="0"/>
              <a:buNone/>
              <a:defRPr/>
            </a:lvl2pPr>
            <a:lvl3pPr marL="855349" indent="0">
              <a:buFont typeface="Arial" pitchFamily="34" charset="0"/>
              <a:buNone/>
              <a:defRPr/>
            </a:lvl3pPr>
            <a:lvl4pPr marL="1258429" indent="0">
              <a:buFont typeface="Arial" pitchFamily="34" charset="0"/>
              <a:buNone/>
              <a:defRPr/>
            </a:lvl4pPr>
            <a:lvl5pPr marL="1604368"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99964593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429" indent="-40308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368" indent="-3459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804" indent="-33642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286026855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725" indent="-342776">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776" indent="-342776">
              <a:spcBef>
                <a:spcPts val="0"/>
              </a:spcBef>
              <a:spcAft>
                <a:spcPts val="400"/>
              </a:spcAft>
              <a:buFont typeface="Arial" pitchFamily="34" charset="0"/>
              <a:buChar char="•"/>
              <a:defRPr/>
            </a:lvl5pPr>
            <a:lvl6pPr marL="1033079" indent="-342776">
              <a:buFont typeface="Arial" pitchFamily="34" charset="0"/>
              <a:buChar char="•"/>
              <a:defRPr sz="2399">
                <a:gradFill>
                  <a:gsLst>
                    <a:gs pos="0">
                      <a:srgbClr val="595959"/>
                    </a:gs>
                    <a:gs pos="86000">
                      <a:srgbClr val="595959"/>
                    </a:gs>
                  </a:gsLst>
                  <a:lin ang="5400000" scaled="0"/>
                </a:gradFill>
              </a:defRPr>
            </a:lvl6pPr>
            <a:lvl7pPr marL="1255254" indent="-225342">
              <a:defRPr>
                <a:gradFill>
                  <a:gsLst>
                    <a:gs pos="0">
                      <a:srgbClr val="595959"/>
                    </a:gs>
                    <a:gs pos="86000">
                      <a:srgbClr val="595959"/>
                    </a:gs>
                  </a:gsLst>
                  <a:lin ang="5400000" scaled="0"/>
                </a:gradFill>
              </a:defRPr>
            </a:lvl7pPr>
            <a:lvl8pPr marL="1486943" indent="-231687">
              <a:defRPr>
                <a:gradFill>
                  <a:gsLst>
                    <a:gs pos="0">
                      <a:srgbClr val="595959"/>
                    </a:gs>
                    <a:gs pos="86000">
                      <a:srgbClr val="595959"/>
                    </a:gs>
                  </a:gsLst>
                  <a:lin ang="5400000" scaled="0"/>
                </a:gradFill>
              </a:defRPr>
            </a:lvl8pPr>
          </a:lstStyle>
          <a:p>
            <a:pPr marL="345947" lvl="0" indent="-345947" algn="l" defTabSz="914029" rtl="0" eaLnBrk="1" latinLnBrk="0" hangingPunct="1">
              <a:lnSpc>
                <a:spcPct val="90000"/>
              </a:lnSpc>
              <a:spcBef>
                <a:spcPct val="20000"/>
              </a:spcBef>
              <a:buSzPct val="90000"/>
              <a:buFont typeface="Arial" pitchFamily="34" charset="0"/>
              <a:buChar char="•"/>
            </a:pPr>
            <a:r>
              <a:rPr lang="en-US" smtClean="0"/>
              <a:t>Click to edit Master text styles</a:t>
            </a:r>
          </a:p>
          <a:p>
            <a:pPr marL="345947" lvl="1" indent="-345947" algn="l" defTabSz="914029" rtl="0" eaLnBrk="1" latinLnBrk="0" hangingPunct="1">
              <a:lnSpc>
                <a:spcPct val="90000"/>
              </a:lnSpc>
              <a:spcBef>
                <a:spcPct val="20000"/>
              </a:spcBef>
              <a:buSzPct val="90000"/>
              <a:buFont typeface="Arial" pitchFamily="34" charset="0"/>
              <a:buChar char="•"/>
            </a:pPr>
            <a:r>
              <a:rPr lang="en-US" smtClean="0"/>
              <a:t>Second level</a:t>
            </a:r>
          </a:p>
          <a:p>
            <a:pPr marL="345947" lvl="2" indent="-345947" algn="l" defTabSz="914029" rtl="0" eaLnBrk="1" latinLnBrk="0" hangingPunct="1">
              <a:lnSpc>
                <a:spcPct val="90000"/>
              </a:lnSpc>
              <a:spcBef>
                <a:spcPct val="20000"/>
              </a:spcBef>
              <a:buSzPct val="90000"/>
              <a:buFont typeface="Arial" pitchFamily="34" charset="0"/>
              <a:buChar char="•"/>
            </a:pPr>
            <a:r>
              <a:rPr lang="en-US" smtClean="0"/>
              <a:t>Third level</a:t>
            </a:r>
          </a:p>
          <a:p>
            <a:pPr marL="345947" lvl="3" indent="-345947" algn="l" defTabSz="914029" rtl="0" eaLnBrk="1" latinLnBrk="0" hangingPunct="1">
              <a:lnSpc>
                <a:spcPct val="90000"/>
              </a:lnSpc>
              <a:spcBef>
                <a:spcPct val="20000"/>
              </a:spcBef>
              <a:buSzPct val="90000"/>
              <a:buFont typeface="Arial" pitchFamily="34" charset="0"/>
              <a:buChar char="•"/>
            </a:pPr>
            <a:r>
              <a:rPr lang="en-US" smtClean="0"/>
              <a:t>Fourth level</a:t>
            </a:r>
          </a:p>
          <a:p>
            <a:pPr marL="345947" lvl="4" indent="-345947" algn="l" defTabSz="914029"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320533366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88" indent="-341188">
              <a:lnSpc>
                <a:spcPct val="90000"/>
              </a:lnSpc>
              <a:buSzPct val="80000"/>
              <a:buFont typeface="Arial" pitchFamily="34" charset="0"/>
              <a:buChar char="•"/>
              <a:defRPr sz="3199"/>
            </a:lvl1pPr>
            <a:lvl2pPr marL="626833" indent="-285645">
              <a:lnSpc>
                <a:spcPct val="90000"/>
              </a:lnSpc>
              <a:buSzPct val="80000"/>
              <a:buFont typeface="Arial" pitchFamily="34" charset="0"/>
              <a:buChar char="•"/>
              <a:defRPr sz="2799"/>
            </a:lvl2pPr>
            <a:lvl3pPr marL="914065" indent="-287232">
              <a:lnSpc>
                <a:spcPct val="90000"/>
              </a:lnSpc>
              <a:buSzPct val="80000"/>
              <a:buFont typeface="Arial" pitchFamily="34" charset="0"/>
              <a:buChar char="•"/>
              <a:defRPr sz="2399"/>
            </a:lvl3pPr>
            <a:lvl4pPr marL="1712284" indent="-225342">
              <a:lnSpc>
                <a:spcPct val="90000"/>
              </a:lnSpc>
              <a:buSzPct val="80000"/>
              <a:buFont typeface="Arial" pitchFamily="34" charset="0"/>
              <a:buChar char="•"/>
              <a:defRPr sz="2000"/>
            </a:lvl4pPr>
            <a:lvl5pPr marL="1943973" indent="-23168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027" indent="-45702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220" indent="-45702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608" indent="-342776">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718" indent="-342776">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061" indent="-342776">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188" lvl="0" indent="-341188" algn="l" defTabSz="914029" rtl="0" eaLnBrk="1" latinLnBrk="0" hangingPunct="1">
              <a:lnSpc>
                <a:spcPct val="90000"/>
              </a:lnSpc>
              <a:spcBef>
                <a:spcPct val="20000"/>
              </a:spcBef>
              <a:buSzPct val="80000"/>
              <a:buFont typeface="Arial" pitchFamily="34" charset="0"/>
              <a:buChar char="•"/>
            </a:pPr>
            <a:r>
              <a:rPr lang="en-US" smtClean="0"/>
              <a:t>Click to edit Master text styles</a:t>
            </a:r>
          </a:p>
          <a:p>
            <a:pPr marL="341188" lvl="1" indent="-341188" algn="l" defTabSz="914029" rtl="0" eaLnBrk="1" latinLnBrk="0" hangingPunct="1">
              <a:lnSpc>
                <a:spcPct val="90000"/>
              </a:lnSpc>
              <a:spcBef>
                <a:spcPct val="20000"/>
              </a:spcBef>
              <a:buSzPct val="80000"/>
              <a:buFont typeface="Arial" pitchFamily="34" charset="0"/>
              <a:buChar char="•"/>
            </a:pPr>
            <a:r>
              <a:rPr lang="en-US" smtClean="0"/>
              <a:t>Second level</a:t>
            </a:r>
          </a:p>
          <a:p>
            <a:pPr marL="341188" lvl="2" indent="-341188" algn="l" defTabSz="914029" rtl="0" eaLnBrk="1" latinLnBrk="0" hangingPunct="1">
              <a:lnSpc>
                <a:spcPct val="90000"/>
              </a:lnSpc>
              <a:spcBef>
                <a:spcPct val="20000"/>
              </a:spcBef>
              <a:buSzPct val="80000"/>
              <a:buFont typeface="Arial" pitchFamily="34" charset="0"/>
              <a:buChar char="•"/>
            </a:pPr>
            <a:r>
              <a:rPr lang="en-US" smtClean="0"/>
              <a:t>Third level</a:t>
            </a:r>
          </a:p>
          <a:p>
            <a:pPr marL="341188" lvl="3" indent="-341188" algn="l" defTabSz="914029" rtl="0" eaLnBrk="1" latinLnBrk="0" hangingPunct="1">
              <a:lnSpc>
                <a:spcPct val="90000"/>
              </a:lnSpc>
              <a:spcBef>
                <a:spcPct val="20000"/>
              </a:spcBef>
              <a:buSzPct val="80000"/>
              <a:buFont typeface="Arial" pitchFamily="34" charset="0"/>
              <a:buChar char="•"/>
            </a:pPr>
            <a:r>
              <a:rPr lang="en-US" smtClean="0"/>
              <a:t>Fourth level</a:t>
            </a:r>
          </a:p>
          <a:p>
            <a:pPr marL="341188" lvl="4" indent="-341188" algn="l" defTabSz="914029"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241628925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081" indent="-403081">
              <a:buSzPct val="80000"/>
              <a:buFont typeface="Arial" pitchFamily="34" charset="0"/>
              <a:buChar char="•"/>
              <a:defRPr sz="2799"/>
            </a:lvl1pPr>
            <a:lvl2pPr marL="744261" indent="-322145">
              <a:buSzPct val="80000"/>
              <a:buFont typeface="Arial" pitchFamily="34" charset="0"/>
              <a:buChar char="•"/>
              <a:defRPr sz="2799"/>
            </a:lvl2pPr>
            <a:lvl3pPr marL="1026737" indent="-282471" defTabSz="1029912">
              <a:buSzPct val="80000"/>
              <a:buFont typeface="Arial" pitchFamily="34" charset="0"/>
              <a:buChar char="•"/>
              <a:defRPr sz="2399"/>
            </a:lvl3pPr>
            <a:lvl4pPr marL="1317139" indent="-287232">
              <a:buSzPct val="80000"/>
              <a:buFont typeface="Arial" pitchFamily="34" charset="0"/>
              <a:buChar char="•"/>
              <a:defRPr sz="2000"/>
            </a:lvl4pPr>
            <a:lvl5pPr marL="1540899" indent="-223756">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14" indent="-296214">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27" indent="-45702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894" indent="-342776">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683" indent="-342776">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039" indent="-342776">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683" indent="-342776">
              <a:defRPr sz="1600"/>
            </a:lvl6pPr>
            <a:lvl7pPr marL="1602789" indent="-285645">
              <a:defRPr sz="1600"/>
            </a:lvl7pPr>
            <a:lvl8pPr>
              <a:defRPr sz="1600"/>
            </a:lvl8pPr>
            <a:lvl9pPr>
              <a:defRPr sz="1600"/>
            </a:lvl9pPr>
          </a:lstStyle>
          <a:p>
            <a:pPr marL="403081" lvl="0" indent="-403081" algn="l" defTabSz="914029" rtl="0" eaLnBrk="1" latinLnBrk="0" hangingPunct="1">
              <a:lnSpc>
                <a:spcPct val="90000"/>
              </a:lnSpc>
              <a:spcBef>
                <a:spcPct val="20000"/>
              </a:spcBef>
              <a:buSzPct val="80000"/>
            </a:pPr>
            <a:r>
              <a:rPr lang="en-US" smtClean="0"/>
              <a:t>Click to edit Master text styles</a:t>
            </a:r>
          </a:p>
          <a:p>
            <a:pPr marL="403081" lvl="1" indent="-403081" algn="l" defTabSz="914029" rtl="0" eaLnBrk="1" latinLnBrk="0" hangingPunct="1">
              <a:lnSpc>
                <a:spcPct val="90000"/>
              </a:lnSpc>
              <a:spcBef>
                <a:spcPct val="20000"/>
              </a:spcBef>
              <a:buSzPct val="80000"/>
            </a:pPr>
            <a:r>
              <a:rPr lang="en-US" smtClean="0"/>
              <a:t>Second level</a:t>
            </a:r>
          </a:p>
          <a:p>
            <a:pPr marL="403081" lvl="2" indent="-403081" algn="l" defTabSz="914029" rtl="0" eaLnBrk="1" latinLnBrk="0" hangingPunct="1">
              <a:lnSpc>
                <a:spcPct val="90000"/>
              </a:lnSpc>
              <a:spcBef>
                <a:spcPct val="20000"/>
              </a:spcBef>
              <a:buSzPct val="80000"/>
            </a:pPr>
            <a:r>
              <a:rPr lang="en-US" smtClean="0"/>
              <a:t>Third level</a:t>
            </a:r>
          </a:p>
          <a:p>
            <a:pPr marL="403081" lvl="3" indent="-403081" algn="l" defTabSz="914029" rtl="0" eaLnBrk="1" latinLnBrk="0" hangingPunct="1">
              <a:lnSpc>
                <a:spcPct val="90000"/>
              </a:lnSpc>
              <a:spcBef>
                <a:spcPct val="20000"/>
              </a:spcBef>
              <a:buSzPct val="80000"/>
            </a:pPr>
            <a:r>
              <a:rPr lang="en-US" smtClean="0"/>
              <a:t>Fourth level</a:t>
            </a:r>
          </a:p>
          <a:p>
            <a:pPr marL="403081" lvl="4" indent="-403081" algn="l" defTabSz="914029"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3594835882"/>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211911120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2"/>
            <a:ext cx="5486400" cy="443199"/>
          </a:xfrm>
        </p:spPr>
        <p:txBody>
          <a:bodyPr anchor="b"/>
          <a:lstStyle>
            <a:lvl1pPr marL="0" indent="0">
              <a:lnSpc>
                <a:spcPct val="90000"/>
              </a:lnSpc>
              <a:spcBef>
                <a:spcPts val="0"/>
              </a:spcBef>
              <a:buNone/>
              <a:defRPr sz="3200" b="0">
                <a:latin typeface="Segoe UI Light" pitchFamily="34" charset="0"/>
              </a:defRPr>
            </a:lvl1pPr>
            <a:lvl2pPr marL="457144" indent="0">
              <a:buNone/>
              <a:defRPr sz="2000" b="1"/>
            </a:lvl2pPr>
            <a:lvl3pPr marL="914287" indent="0">
              <a:buNone/>
              <a:defRPr sz="1900" b="1"/>
            </a:lvl3pPr>
            <a:lvl4pPr marL="1371431" indent="0">
              <a:buNone/>
              <a:defRPr sz="1600" b="1"/>
            </a:lvl4pPr>
            <a:lvl5pPr marL="1828575" indent="0">
              <a:buNone/>
              <a:defRPr sz="1600" b="1"/>
            </a:lvl5pPr>
            <a:lvl6pPr marL="2285717" indent="0">
              <a:buNone/>
              <a:defRPr sz="1600" b="1"/>
            </a:lvl6pPr>
            <a:lvl7pPr marL="2742861" indent="0">
              <a:buNone/>
              <a:defRPr sz="1600" b="1"/>
            </a:lvl7pPr>
            <a:lvl8pPr marL="3200005" indent="0">
              <a:buNone/>
              <a:defRPr sz="1600" b="1"/>
            </a:lvl8pPr>
            <a:lvl9pPr marL="365714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8"/>
            <a:ext cx="5484971" cy="1945148"/>
          </a:xfrm>
        </p:spPr>
        <p:txBody>
          <a:bodyPr/>
          <a:lstStyle>
            <a:lvl1pPr marL="403191" indent="-403191">
              <a:buSzPct val="80000"/>
              <a:buFont typeface="Arial" pitchFamily="34" charset="0"/>
              <a:buChar char="•"/>
              <a:defRPr sz="2800"/>
            </a:lvl1pPr>
            <a:lvl2pPr marL="744476" indent="-322236">
              <a:buSzPct val="80000"/>
              <a:buFont typeface="Arial" pitchFamily="34" charset="0"/>
              <a:buChar char="•"/>
              <a:defRPr sz="2800"/>
            </a:lvl2pPr>
            <a:lvl3pPr marL="1027027" indent="-282552" defTabSz="1030202">
              <a:buSzPct val="80000"/>
              <a:buFont typeface="Arial" pitchFamily="34" charset="0"/>
              <a:buChar char="•"/>
              <a:defRPr sz="2400"/>
            </a:lvl3pPr>
            <a:lvl4pPr marL="1317516" indent="-287314">
              <a:buSzPct val="80000"/>
              <a:buFont typeface="Arial" pitchFamily="34" charset="0"/>
              <a:buChar char="•"/>
              <a:defRPr sz="2000"/>
            </a:lvl4pPr>
            <a:lvl5pPr marL="1541334" indent="-223819">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2"/>
            <a:ext cx="5486400" cy="443199"/>
          </a:xfrm>
        </p:spPr>
        <p:txBody>
          <a:bodyPr anchor="b"/>
          <a:lstStyle>
            <a:lvl1pPr marL="0" indent="0">
              <a:lnSpc>
                <a:spcPct val="90000"/>
              </a:lnSpc>
              <a:spcBef>
                <a:spcPts val="0"/>
              </a:spcBef>
              <a:buNone/>
              <a:defRPr sz="3200" b="0">
                <a:latin typeface="Segoe UI Light" pitchFamily="34" charset="0"/>
              </a:defRPr>
            </a:lvl1pPr>
            <a:lvl2pPr marL="457144" indent="0">
              <a:buNone/>
              <a:defRPr sz="2000" b="1"/>
            </a:lvl2pPr>
            <a:lvl3pPr marL="914287" indent="0">
              <a:buNone/>
              <a:defRPr sz="1900" b="1"/>
            </a:lvl3pPr>
            <a:lvl4pPr marL="1371431" indent="0">
              <a:buNone/>
              <a:defRPr sz="1600" b="1"/>
            </a:lvl4pPr>
            <a:lvl5pPr marL="1828575" indent="0">
              <a:buNone/>
              <a:defRPr sz="1600" b="1"/>
            </a:lvl5pPr>
            <a:lvl6pPr marL="2285717" indent="0">
              <a:buNone/>
              <a:defRPr sz="1600" b="1"/>
            </a:lvl6pPr>
            <a:lvl7pPr marL="2742861" indent="0">
              <a:buNone/>
              <a:defRPr sz="1600" b="1"/>
            </a:lvl7pPr>
            <a:lvl8pPr marL="3200005" indent="0">
              <a:buNone/>
              <a:defRPr sz="1600" b="1"/>
            </a:lvl8pPr>
            <a:lvl9pPr marL="365714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8"/>
            <a:ext cx="5486400" cy="1945148"/>
          </a:xfrm>
        </p:spPr>
        <p:txBody>
          <a:bodyPr/>
          <a:lstStyle>
            <a:lvl1pPr marL="296296" indent="-296296">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161" indent="-45716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11" indent="-342871">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073" indent="-342871">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347" indent="-342871">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073" indent="-342871">
              <a:defRPr sz="1600"/>
            </a:lvl6pPr>
            <a:lvl7pPr marL="1603242" indent="-285726">
              <a:defRPr sz="1600"/>
            </a:lvl7pPr>
            <a:lvl8pPr>
              <a:defRPr sz="1600"/>
            </a:lvl8pPr>
            <a:lvl9pPr>
              <a:defRPr sz="1600"/>
            </a:lvl9pPr>
          </a:lstStyle>
          <a:p>
            <a:pPr marL="403191" lvl="0" indent="-403191" algn="l" defTabSz="914287" rtl="0" eaLnBrk="1" latinLnBrk="0" hangingPunct="1">
              <a:lnSpc>
                <a:spcPct val="90000"/>
              </a:lnSpc>
              <a:spcBef>
                <a:spcPct val="20000"/>
              </a:spcBef>
              <a:buSzPct val="80000"/>
            </a:pPr>
            <a:r>
              <a:rPr lang="en-US" smtClean="0"/>
              <a:t>Click to edit Master text styles</a:t>
            </a:r>
          </a:p>
          <a:p>
            <a:pPr marL="403191" lvl="1" indent="-403191" algn="l" defTabSz="914287" rtl="0" eaLnBrk="1" latinLnBrk="0" hangingPunct="1">
              <a:lnSpc>
                <a:spcPct val="90000"/>
              </a:lnSpc>
              <a:spcBef>
                <a:spcPct val="20000"/>
              </a:spcBef>
              <a:buSzPct val="80000"/>
            </a:pPr>
            <a:r>
              <a:rPr lang="en-US" smtClean="0"/>
              <a:t>Second level</a:t>
            </a:r>
          </a:p>
          <a:p>
            <a:pPr marL="403191" lvl="2" indent="-403191" algn="l" defTabSz="914287" rtl="0" eaLnBrk="1" latinLnBrk="0" hangingPunct="1">
              <a:lnSpc>
                <a:spcPct val="90000"/>
              </a:lnSpc>
              <a:spcBef>
                <a:spcPct val="20000"/>
              </a:spcBef>
              <a:buSzPct val="80000"/>
            </a:pPr>
            <a:r>
              <a:rPr lang="en-US" smtClean="0"/>
              <a:t>Third level</a:t>
            </a:r>
          </a:p>
          <a:p>
            <a:pPr marL="403191" lvl="3" indent="-403191" algn="l" defTabSz="914287" rtl="0" eaLnBrk="1" latinLnBrk="0" hangingPunct="1">
              <a:lnSpc>
                <a:spcPct val="90000"/>
              </a:lnSpc>
              <a:spcBef>
                <a:spcPct val="20000"/>
              </a:spcBef>
              <a:buSzPct val="80000"/>
            </a:pPr>
            <a:r>
              <a:rPr lang="en-US" smtClean="0"/>
              <a:t>Fourth level</a:t>
            </a:r>
          </a:p>
          <a:p>
            <a:pPr marL="403191" lvl="4" indent="-403191" algn="l" defTabSz="914287"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1"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4" name="TextBox 3"/>
          <p:cNvSpPr txBox="1"/>
          <p:nvPr userDrawn="1"/>
        </p:nvSpPr>
        <p:spPr>
          <a:xfrm>
            <a:off x="3415290" y="6344908"/>
            <a:ext cx="4096506" cy="258404"/>
          </a:xfrm>
          <a:prstGeom prst="rect">
            <a:avLst/>
          </a:prstGeom>
          <a:noFill/>
        </p:spPr>
        <p:txBody>
          <a:bodyPr wrap="none" lIns="0" tIns="0" rIns="0" bIns="0" rtlCol="0">
            <a:spAutoFit/>
          </a:bodyPr>
          <a:lstStyle/>
          <a:p>
            <a:pPr defTabSz="1218591">
              <a:lnSpc>
                <a:spcPct val="90000"/>
              </a:lnSpc>
              <a:spcBef>
                <a:spcPct val="20000"/>
              </a:spcBef>
              <a:buSzPct val="80000"/>
            </a:pPr>
            <a:r>
              <a:rPr lang="en-US" sz="1866" dirty="0" smtClean="0">
                <a:solidFill>
                  <a:srgbClr val="DDDDDD">
                    <a:lumMod val="75000"/>
                  </a:srgbClr>
                </a:solidFill>
              </a:rPr>
              <a:t>Microsoft Confidential – NDA Required</a:t>
            </a:r>
            <a:endParaRPr lang="en-US" sz="1866" dirty="0">
              <a:solidFill>
                <a:srgbClr val="DDDDDD">
                  <a:lumMod val="75000"/>
                </a:srgbClr>
              </a:solidFill>
            </a:endParaRPr>
          </a:p>
        </p:txBody>
      </p:sp>
    </p:spTree>
    <p:extLst>
      <p:ext uri="{BB962C8B-B14F-4D97-AF65-F5344CB8AC3E}">
        <p14:creationId xmlns:p14="http://schemas.microsoft.com/office/powerpoint/2010/main" val="64266506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8" tIns="45685" rIns="91368" bIns="45685" numCol="1" spcCol="0" rtlCol="0" anchor="ctr" anchorCtr="0" compatLnSpc="1">
            <a:prstTxWarp prst="textNoShape">
              <a:avLst/>
            </a:prstTxWarp>
          </a:bodyPr>
          <a:lstStyle/>
          <a:p>
            <a:pPr algn="ctr" defTabSz="913453"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890"/>
            <a:ext cx="6945312" cy="1195437"/>
          </a:xfrm>
        </p:spPr>
        <p:txBody>
          <a:bodyPr lIns="137142" tIns="137142" anchor="ctr" anchorCtr="0"/>
          <a:lstStyle>
            <a:lvl1pPr marL="574464" indent="-571289">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947" indent="-342776">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029" rtl="0" eaLnBrk="1" latinLnBrk="0" hangingPunct="1">
              <a:lnSpc>
                <a:spcPct val="90000"/>
              </a:lnSpc>
              <a:spcBef>
                <a:spcPts val="0"/>
              </a:spcBef>
              <a:spcAft>
                <a:spcPts val="900"/>
              </a:spcAft>
              <a:buSzPct val="80000"/>
            </a:pPr>
            <a:r>
              <a:rPr lang="en-US" smtClean="0"/>
              <a:t>Click to edit Master text styles</a:t>
            </a:r>
          </a:p>
          <a:p>
            <a:pPr marL="3175" lvl="1" indent="0" algn="l" defTabSz="914029"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72" tIns="41136" rIns="82272" bIns="41136" numCol="1" anchor="t" anchorCtr="0" compatLnSpc="1">
            <a:prstTxWarp prst="textNoShape">
              <a:avLst/>
            </a:prstTxWarp>
          </a:bodyPr>
          <a:lstStyle/>
          <a:p>
            <a:pPr defTabSz="1218541"/>
            <a:endParaRPr lang="en-US" sz="1600" dirty="0">
              <a:solidFill>
                <a:srgbClr val="292929"/>
              </a:solidFill>
            </a:endParaRPr>
          </a:p>
        </p:txBody>
      </p:sp>
    </p:spTree>
    <p:extLst>
      <p:ext uri="{BB962C8B-B14F-4D97-AF65-F5344CB8AC3E}">
        <p14:creationId xmlns:p14="http://schemas.microsoft.com/office/powerpoint/2010/main" val="81676817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grpSp>
    </p:spTree>
    <p:extLst>
      <p:ext uri="{BB962C8B-B14F-4D97-AF65-F5344CB8AC3E}">
        <p14:creationId xmlns:p14="http://schemas.microsoft.com/office/powerpoint/2010/main" val="102626291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62"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3" rIns="91404" bIns="45703" numCol="1" anchor="t" anchorCtr="0" compatLnSpc="1">
            <a:prstTxWarp prst="textNoShape">
              <a:avLst/>
            </a:prstTxWarp>
          </a:bodyPr>
          <a:lstStyle/>
          <a:p>
            <a:pPr defTabSz="1218591"/>
            <a:endParaRPr lang="en-US" sz="2399" dirty="0">
              <a:solidFill>
                <a:srgbClr val="292929"/>
              </a:solidFill>
            </a:endParaRPr>
          </a:p>
        </p:txBody>
      </p:sp>
    </p:spTree>
    <p:extLst>
      <p:ext uri="{BB962C8B-B14F-4D97-AF65-F5344CB8AC3E}">
        <p14:creationId xmlns:p14="http://schemas.microsoft.com/office/powerpoint/2010/main" val="304569473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9"/>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grpSp>
    </p:spTree>
    <p:extLst>
      <p:ext uri="{BB962C8B-B14F-4D97-AF65-F5344CB8AC3E}">
        <p14:creationId xmlns:p14="http://schemas.microsoft.com/office/powerpoint/2010/main" val="294456286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72" tIns="41136" rIns="82272" bIns="41136" numCol="1" anchor="t" anchorCtr="0" compatLnSpc="1">
            <a:prstTxWarp prst="textNoShape">
              <a:avLst/>
            </a:prstTxWarp>
          </a:bodyPr>
          <a:lstStyle/>
          <a:p>
            <a:pPr defTabSz="1218591"/>
            <a:endParaRPr lang="en-US" sz="1600" dirty="0">
              <a:solidFill>
                <a:srgbClr val="292929"/>
              </a:solidFill>
            </a:endParaRPr>
          </a:p>
        </p:txBody>
      </p:sp>
    </p:spTree>
    <p:extLst>
      <p:ext uri="{BB962C8B-B14F-4D97-AF65-F5344CB8AC3E}">
        <p14:creationId xmlns:p14="http://schemas.microsoft.com/office/powerpoint/2010/main" val="250671509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67"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grpSp>
    </p:spTree>
    <p:extLst>
      <p:ext uri="{BB962C8B-B14F-4D97-AF65-F5344CB8AC3E}">
        <p14:creationId xmlns:p14="http://schemas.microsoft.com/office/powerpoint/2010/main" val="202989327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57"/>
            <a:ext cx="2506560" cy="291353"/>
          </a:xfrm>
          <a:prstGeom prst="rect">
            <a:avLst/>
          </a:prstGeom>
        </p:spPr>
      </p:pic>
    </p:spTree>
    <p:extLst>
      <p:ext uri="{BB962C8B-B14F-4D97-AF65-F5344CB8AC3E}">
        <p14:creationId xmlns:p14="http://schemas.microsoft.com/office/powerpoint/2010/main" val="381136090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5"/>
            <a:ext cx="11173090" cy="400252"/>
          </a:xfrm>
          <a:prstGeom prst="rect">
            <a:avLst/>
          </a:prstGeom>
          <a:noFill/>
          <a:ln w="12700">
            <a:noFill/>
            <a:miter lim="800000"/>
            <a:headEnd type="none" w="sm" len="sm"/>
            <a:tailEnd type="none" w="sm" len="sm"/>
          </a:ln>
          <a:effectLst/>
        </p:spPr>
        <p:txBody>
          <a:bodyPr vert="horz" wrap="square" lIns="91390" tIns="45695" rIns="91390" bIns="45695" numCol="1" anchor="t" anchorCtr="0" compatLnSpc="1">
            <a:prstTxWarp prst="textNoShape">
              <a:avLst/>
            </a:prstTxWarp>
            <a:spAutoFit/>
          </a:bodyPr>
          <a:lstStyle/>
          <a:p>
            <a:pPr algn="ctr" defTabSz="913765"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2012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765"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275772256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8"/>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9"/>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312585397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500"/>
            </a:lvl1pPr>
          </a:lstStyle>
          <a:p>
            <a:r>
              <a:rPr lang="en-US"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1"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089280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81" tIns="57137" rIns="114281" bIns="5713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69284154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87" y="2669440"/>
            <a:ext cx="10303349" cy="1470025"/>
          </a:xfrm>
        </p:spPr>
        <p:txBody>
          <a:bodyPr>
            <a:noAutofit/>
          </a:bodyPr>
          <a:lstStyle>
            <a:lvl1pPr algn="l">
              <a:lnSpc>
                <a:spcPct val="90000"/>
              </a:lnSpc>
              <a:spcAft>
                <a:spcPts val="800"/>
              </a:spcAft>
              <a:defRPr sz="7198"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9" y="4320025"/>
            <a:ext cx="7051386" cy="732551"/>
          </a:xfrm>
        </p:spPr>
        <p:txBody>
          <a:bodyPr>
            <a:normAutofit/>
          </a:bodyPr>
          <a:lstStyle>
            <a:lvl1pPr marL="0" indent="0" algn="l">
              <a:buNone/>
              <a:defRPr sz="2666" b="0" i="0">
                <a:solidFill>
                  <a:srgbClr val="FFFFFF"/>
                </a:solidFill>
                <a:latin typeface="Segoe"/>
                <a:cs typeface="Segoe"/>
              </a:defRPr>
            </a:lvl1pPr>
            <a:lvl2pPr marL="609296" indent="0" algn="ctr">
              <a:buNone/>
              <a:defRPr>
                <a:solidFill>
                  <a:schemeClr val="tx1">
                    <a:tint val="75000"/>
                  </a:schemeClr>
                </a:solidFill>
              </a:defRPr>
            </a:lvl2pPr>
            <a:lvl3pPr marL="1218591" indent="0" algn="ctr">
              <a:buNone/>
              <a:defRPr>
                <a:solidFill>
                  <a:schemeClr val="tx1">
                    <a:tint val="75000"/>
                  </a:schemeClr>
                </a:solidFill>
              </a:defRPr>
            </a:lvl3pPr>
            <a:lvl4pPr marL="1827887" indent="0" algn="ctr">
              <a:buNone/>
              <a:defRPr>
                <a:solidFill>
                  <a:schemeClr val="tx1">
                    <a:tint val="75000"/>
                  </a:schemeClr>
                </a:solidFill>
              </a:defRPr>
            </a:lvl4pPr>
            <a:lvl5pPr marL="2437183" indent="0" algn="ctr">
              <a:buNone/>
              <a:defRPr>
                <a:solidFill>
                  <a:schemeClr val="tx1">
                    <a:tint val="75000"/>
                  </a:schemeClr>
                </a:solidFill>
              </a:defRPr>
            </a:lvl5pPr>
            <a:lvl6pPr marL="3046473" indent="0" algn="ctr">
              <a:buNone/>
              <a:defRPr>
                <a:solidFill>
                  <a:schemeClr val="tx1">
                    <a:tint val="75000"/>
                  </a:schemeClr>
                </a:solidFill>
              </a:defRPr>
            </a:lvl6pPr>
            <a:lvl7pPr marL="3655774" indent="0" algn="ctr">
              <a:buNone/>
              <a:defRPr>
                <a:solidFill>
                  <a:schemeClr val="tx1">
                    <a:tint val="75000"/>
                  </a:schemeClr>
                </a:solidFill>
              </a:defRPr>
            </a:lvl7pPr>
            <a:lvl8pPr marL="4265065" indent="0" algn="ctr">
              <a:buNone/>
              <a:defRPr>
                <a:solidFill>
                  <a:schemeClr val="tx1">
                    <a:tint val="75000"/>
                  </a:schemeClr>
                </a:solidFill>
              </a:defRPr>
            </a:lvl8pPr>
            <a:lvl9pPr marL="4874360"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91416" tIns="45708" rIns="91416" bIns="45708"/>
          <a:lstStyle>
            <a:lvl1pPr algn="l">
              <a:defRPr b="0" i="0">
                <a:solidFill>
                  <a:srgbClr val="FFFFFF"/>
                </a:solidFill>
                <a:latin typeface="Segoe"/>
                <a:cs typeface="Segoe"/>
              </a:defRPr>
            </a:lvl1pPr>
          </a:lstStyle>
          <a:p>
            <a:pPr defTabSz="1218591"/>
            <a:fld id="{B6F15528-21DE-4FAA-801E-634DDDAF4B2B}" type="slidenum">
              <a:rPr lang="en-US" sz="2399" smtClean="0"/>
              <a:pPr defTabSz="1218591"/>
              <a:t>‹#›</a:t>
            </a:fld>
            <a:endParaRPr lang="en-US" sz="2399" dirty="0"/>
          </a:p>
        </p:txBody>
      </p:sp>
    </p:spTree>
    <p:extLst>
      <p:ext uri="{BB962C8B-B14F-4D97-AF65-F5344CB8AC3E}">
        <p14:creationId xmlns:p14="http://schemas.microsoft.com/office/powerpoint/2010/main" val="2039578867"/>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32"/>
            <a:ext cx="5277761" cy="2836161"/>
          </a:xfrm>
        </p:spPr>
        <p:txBody>
          <a:bodyPr/>
          <a:lstStyle>
            <a:lvl1pPr marL="453057" indent="-453057">
              <a:lnSpc>
                <a:spcPct val="90000"/>
              </a:lnSpc>
              <a:defRPr sz="3732">
                <a:solidFill>
                  <a:schemeClr val="tx1">
                    <a:lumMod val="65000"/>
                    <a:lumOff val="35000"/>
                  </a:schemeClr>
                </a:solidFill>
              </a:defRPr>
            </a:lvl1pPr>
            <a:lvl2pPr marL="897298" indent="-433665">
              <a:lnSpc>
                <a:spcPct val="90000"/>
              </a:lnSpc>
              <a:defRPr sz="3199">
                <a:solidFill>
                  <a:schemeClr val="tx1">
                    <a:lumMod val="65000"/>
                    <a:lumOff val="35000"/>
                  </a:schemeClr>
                </a:solidFill>
              </a:defRPr>
            </a:lvl2pPr>
            <a:lvl3pPr marL="1271022" indent="-384304">
              <a:lnSpc>
                <a:spcPct val="90000"/>
              </a:lnSpc>
              <a:defRPr sz="2666">
                <a:solidFill>
                  <a:schemeClr val="tx1">
                    <a:lumMod val="65000"/>
                    <a:lumOff val="35000"/>
                  </a:schemeClr>
                </a:solidFill>
              </a:defRPr>
            </a:lvl3pPr>
            <a:lvl4pPr marL="1635939" indent="-364910">
              <a:lnSpc>
                <a:spcPct val="90000"/>
              </a:lnSpc>
              <a:defRPr sz="2399">
                <a:solidFill>
                  <a:schemeClr val="tx1">
                    <a:lumMod val="65000"/>
                    <a:lumOff val="35000"/>
                  </a:schemeClr>
                </a:solidFill>
              </a:defRPr>
            </a:lvl4pPr>
            <a:lvl5pPr marL="2020243" indent="-373724">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8" y="1487432"/>
            <a:ext cx="5281825" cy="2836161"/>
          </a:xfrm>
        </p:spPr>
        <p:txBody>
          <a:bodyPr/>
          <a:lstStyle>
            <a:lvl1pPr marL="463629" indent="-463629">
              <a:lnSpc>
                <a:spcPct val="90000"/>
              </a:lnSpc>
              <a:defRPr sz="3732">
                <a:solidFill>
                  <a:schemeClr val="tx1">
                    <a:lumMod val="65000"/>
                    <a:lumOff val="35000"/>
                  </a:schemeClr>
                </a:solidFill>
              </a:defRPr>
            </a:lvl1pPr>
            <a:lvl2pPr marL="897298" indent="-453057">
              <a:lnSpc>
                <a:spcPct val="90000"/>
              </a:lnSpc>
              <a:defRPr sz="3199">
                <a:solidFill>
                  <a:schemeClr val="tx1">
                    <a:lumMod val="65000"/>
                    <a:lumOff val="35000"/>
                  </a:schemeClr>
                </a:solidFill>
              </a:defRPr>
            </a:lvl2pPr>
            <a:lvl3pPr marL="1281602" indent="-403700">
              <a:lnSpc>
                <a:spcPct val="90000"/>
              </a:lnSpc>
              <a:defRPr sz="2666">
                <a:solidFill>
                  <a:schemeClr val="tx1">
                    <a:lumMod val="65000"/>
                    <a:lumOff val="35000"/>
                  </a:schemeClr>
                </a:solidFill>
              </a:defRPr>
            </a:lvl3pPr>
            <a:lvl4pPr marL="1635939" indent="-354337">
              <a:lnSpc>
                <a:spcPct val="90000"/>
              </a:lnSpc>
              <a:defRPr sz="2399">
                <a:solidFill>
                  <a:schemeClr val="tx1">
                    <a:lumMod val="65000"/>
                    <a:lumOff val="35000"/>
                  </a:schemeClr>
                </a:solidFill>
              </a:defRPr>
            </a:lvl4pPr>
            <a:lvl5pPr marL="2020243" indent="-364910">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2"/>
            <a:ext cx="2844059" cy="365125"/>
          </a:xfrm>
          <a:prstGeom prst="rect">
            <a:avLst/>
          </a:prstGeom>
        </p:spPr>
        <p:txBody>
          <a:bodyPr lIns="91416" tIns="45708" rIns="91416" bIns="45708"/>
          <a:lstStyle>
            <a:lvl1pPr algn="ctr">
              <a:defRPr b="0" i="0">
                <a:solidFill>
                  <a:schemeClr val="tx1">
                    <a:lumMod val="95000"/>
                    <a:lumOff val="5000"/>
                  </a:schemeClr>
                </a:solidFill>
                <a:latin typeface="Segoe"/>
                <a:cs typeface="Segoe"/>
              </a:defRPr>
            </a:lvl1pPr>
          </a:lstStyle>
          <a:p>
            <a:pPr defTabSz="1218591"/>
            <a:fld id="{1C24C1D7-E85D-3D41-874A-BD44A6CAB932}" type="slidenum">
              <a:rPr lang="en-US" sz="2399" smtClean="0">
                <a:solidFill>
                  <a:srgbClr val="292929">
                    <a:lumMod val="95000"/>
                    <a:lumOff val="5000"/>
                  </a:srgbClr>
                </a:solidFill>
              </a:rPr>
              <a:pPr defTabSz="1218591"/>
              <a:t>‹#›</a:t>
            </a:fld>
            <a:endParaRPr lang="en-US" sz="2399"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4" y="6606465"/>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82" y="6073873"/>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73" y="6111965"/>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43" y="6233175"/>
            <a:ext cx="1847701" cy="495300"/>
          </a:xfrm>
          <a:prstGeom prst="rect">
            <a:avLst/>
          </a:prstGeom>
        </p:spPr>
      </p:pic>
    </p:spTree>
    <p:extLst>
      <p:ext uri="{BB962C8B-B14F-4D97-AF65-F5344CB8AC3E}">
        <p14:creationId xmlns:p14="http://schemas.microsoft.com/office/powerpoint/2010/main" val="1570626671"/>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799"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91416" tIns="45708" rIns="91416" bIns="45708"/>
          <a:lstStyle>
            <a:lvl1pPr algn="l">
              <a:defRPr b="0" i="0">
                <a:solidFill>
                  <a:srgbClr val="FFFFFF"/>
                </a:solidFill>
                <a:latin typeface="Segoe"/>
                <a:cs typeface="Segoe"/>
              </a:defRPr>
            </a:lvl1pPr>
          </a:lstStyle>
          <a:p>
            <a:pPr defTabSz="1218591"/>
            <a:fld id="{B6F15528-21DE-4FAA-801E-634DDDAF4B2B}" type="slidenum">
              <a:rPr lang="en-US" sz="2399" smtClean="0"/>
              <a:pPr defTabSz="1218591"/>
              <a:t>‹#›</a:t>
            </a:fld>
            <a:endParaRPr lang="en-US" sz="2399" dirty="0"/>
          </a:p>
        </p:txBody>
      </p:sp>
    </p:spTree>
    <p:extLst>
      <p:ext uri="{BB962C8B-B14F-4D97-AF65-F5344CB8AC3E}">
        <p14:creationId xmlns:p14="http://schemas.microsoft.com/office/powerpoint/2010/main" val="3505079936"/>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2168043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110962"/>
          </a:xfrm>
          <a:prstGeom prst="rect">
            <a:avLst/>
          </a:prstGeom>
        </p:spPr>
        <p:txBody>
          <a:bodyPr/>
          <a:lstStyle>
            <a:lvl1pPr marL="284118" indent="-284118">
              <a:buFont typeface="Wingdings" pitchFamily="2" charset="2"/>
              <a:buChar char=""/>
              <a:defRPr sz="3999"/>
            </a:lvl1pPr>
            <a:lvl2pPr marL="517444" indent="-233327">
              <a:buFont typeface="Wingdings" pitchFamily="2" charset="2"/>
              <a:buChar char=""/>
              <a:defRPr>
                <a:latin typeface="+mn-lt"/>
              </a:defRPr>
            </a:lvl2pPr>
            <a:lvl3pPr marL="741245" indent="-223803">
              <a:buFont typeface="Wingdings" pitchFamily="2" charset="2"/>
              <a:buChar char=""/>
              <a:tabLst/>
              <a:defRPr>
                <a:latin typeface="+mn-lt"/>
              </a:defRPr>
            </a:lvl3pPr>
            <a:lvl4pPr marL="914254" indent="-173011">
              <a:buFont typeface="Wingdings" pitchFamily="2" charset="2"/>
              <a:buChar char=""/>
              <a:defRPr>
                <a:latin typeface="+mn-lt"/>
              </a:defRPr>
            </a:lvl4pPr>
            <a:lvl5pPr marL="1087265" indent="-17301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085088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spcBef>
                <a:spcPts val="2399"/>
              </a:spcBef>
              <a:buNone/>
              <a:defRPr sz="3999">
                <a:solidFill>
                  <a:schemeClr val="tx2">
                    <a:alpha val="99000"/>
                  </a:schemeClr>
                </a:solidFill>
                <a:latin typeface="+mj-lt"/>
              </a:defRPr>
            </a:lvl1pPr>
            <a:lvl2pPr marL="0" indent="0">
              <a:buNone/>
              <a:defRPr lang="en-US" sz="2399" kern="1200" spc="0" baseline="0" dirty="0" smtClean="0">
                <a:solidFill>
                  <a:schemeClr val="tx1">
                    <a:alpha val="99000"/>
                  </a:schemeClr>
                </a:solidFill>
                <a:latin typeface="+mn-lt"/>
                <a:ea typeface="+mn-ea"/>
                <a:cs typeface="+mn-cs"/>
              </a:defRPr>
            </a:lvl2pPr>
            <a:lvl3pPr marL="231727" indent="0">
              <a:buNone/>
              <a:defRPr lang="en-US" sz="2399" kern="1200" spc="0" baseline="0" dirty="0" smtClean="0">
                <a:solidFill>
                  <a:schemeClr val="tx1">
                    <a:alpha val="99000"/>
                  </a:schemeClr>
                </a:solidFill>
                <a:latin typeface="+mn-lt"/>
                <a:ea typeface="+mn-ea"/>
                <a:cs typeface="+mn-cs"/>
              </a:defRPr>
            </a:lvl3pPr>
            <a:lvl4pPr marL="457107" indent="0">
              <a:buNone/>
              <a:defRPr lang="en-US" sz="2000" kern="1200" spc="0" baseline="0" dirty="0" smtClean="0">
                <a:solidFill>
                  <a:schemeClr val="tx1">
                    <a:alpha val="99000"/>
                  </a:schemeClr>
                </a:solidFill>
                <a:latin typeface="+mn-lt"/>
                <a:ea typeface="+mn-ea"/>
                <a:cs typeface="+mn-cs"/>
              </a:defRPr>
            </a:lvl4pPr>
            <a:lvl5pPr marL="693599" indent="0">
              <a:buNone/>
              <a:defRPr lang="en-US" sz="2000" kern="1200" spc="0" baseline="0" dirty="0">
                <a:solidFill>
                  <a:schemeClr val="tx1">
                    <a:alpha val="99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002876714"/>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22"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23" y="4612350"/>
            <a:ext cx="5454333" cy="1144929"/>
          </a:xfrm>
        </p:spPr>
        <p:txBody>
          <a:bodyPr/>
          <a:lstStyle>
            <a:lvl1pPr marL="0" indent="0">
              <a:buFont typeface="Arial" pitchFamily="34" charset="0"/>
              <a:buNone/>
              <a:defRPr sz="2399">
                <a:solidFill>
                  <a:schemeClr val="bg1">
                    <a:alpha val="98000"/>
                  </a:schemeClr>
                </a:solidFill>
                <a:latin typeface="+mj-lt"/>
              </a:defRPr>
            </a:lvl1pPr>
            <a:lvl2pPr marL="460201" indent="0">
              <a:buFont typeface="Arial" pitchFamily="34" charset="0"/>
              <a:buNone/>
              <a:defRPr/>
            </a:lvl2pPr>
            <a:lvl3pPr marL="855349" indent="0">
              <a:buFont typeface="Arial" pitchFamily="34" charset="0"/>
              <a:buNone/>
              <a:defRPr/>
            </a:lvl3pPr>
            <a:lvl4pPr marL="1258429" indent="0">
              <a:buFont typeface="Arial" pitchFamily="34" charset="0"/>
              <a:buNone/>
              <a:defRPr/>
            </a:lvl4pPr>
            <a:lvl5pPr marL="1604368"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3449680578"/>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429" indent="-40308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368" indent="-3459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804" indent="-33642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90919520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1" y="6372548"/>
            <a:ext cx="1681921" cy="19550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725" indent="-342776">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776" indent="-342776">
              <a:spcBef>
                <a:spcPts val="0"/>
              </a:spcBef>
              <a:spcAft>
                <a:spcPts val="400"/>
              </a:spcAft>
              <a:buFont typeface="Arial" pitchFamily="34" charset="0"/>
              <a:buChar char="•"/>
              <a:defRPr/>
            </a:lvl5pPr>
            <a:lvl6pPr marL="1033079" indent="-342776">
              <a:buFont typeface="Arial" pitchFamily="34" charset="0"/>
              <a:buChar char="•"/>
              <a:defRPr sz="2399">
                <a:gradFill>
                  <a:gsLst>
                    <a:gs pos="0">
                      <a:srgbClr val="595959"/>
                    </a:gs>
                    <a:gs pos="86000">
                      <a:srgbClr val="595959"/>
                    </a:gs>
                  </a:gsLst>
                  <a:lin ang="5400000" scaled="0"/>
                </a:gradFill>
              </a:defRPr>
            </a:lvl6pPr>
            <a:lvl7pPr marL="1255254" indent="-225342">
              <a:defRPr>
                <a:gradFill>
                  <a:gsLst>
                    <a:gs pos="0">
                      <a:srgbClr val="595959"/>
                    </a:gs>
                    <a:gs pos="86000">
                      <a:srgbClr val="595959"/>
                    </a:gs>
                  </a:gsLst>
                  <a:lin ang="5400000" scaled="0"/>
                </a:gradFill>
              </a:defRPr>
            </a:lvl7pPr>
            <a:lvl8pPr marL="1486943" indent="-231687">
              <a:defRPr>
                <a:gradFill>
                  <a:gsLst>
                    <a:gs pos="0">
                      <a:srgbClr val="595959"/>
                    </a:gs>
                    <a:gs pos="86000">
                      <a:srgbClr val="595959"/>
                    </a:gs>
                  </a:gsLst>
                  <a:lin ang="5400000" scaled="0"/>
                </a:gradFill>
              </a:defRPr>
            </a:lvl8pPr>
          </a:lstStyle>
          <a:p>
            <a:pPr marL="345947" lvl="0" indent="-345947" algn="l" defTabSz="914029" rtl="0" eaLnBrk="1" latinLnBrk="0" hangingPunct="1">
              <a:lnSpc>
                <a:spcPct val="90000"/>
              </a:lnSpc>
              <a:spcBef>
                <a:spcPct val="20000"/>
              </a:spcBef>
              <a:buSzPct val="90000"/>
              <a:buFont typeface="Arial" pitchFamily="34" charset="0"/>
              <a:buChar char="•"/>
            </a:pPr>
            <a:r>
              <a:rPr lang="en-US" smtClean="0"/>
              <a:t>Click to edit Master text styles</a:t>
            </a:r>
          </a:p>
          <a:p>
            <a:pPr marL="345947" lvl="1" indent="-345947" algn="l" defTabSz="914029" rtl="0" eaLnBrk="1" latinLnBrk="0" hangingPunct="1">
              <a:lnSpc>
                <a:spcPct val="90000"/>
              </a:lnSpc>
              <a:spcBef>
                <a:spcPct val="20000"/>
              </a:spcBef>
              <a:buSzPct val="90000"/>
              <a:buFont typeface="Arial" pitchFamily="34" charset="0"/>
              <a:buChar char="•"/>
            </a:pPr>
            <a:r>
              <a:rPr lang="en-US" smtClean="0"/>
              <a:t>Second level</a:t>
            </a:r>
          </a:p>
          <a:p>
            <a:pPr marL="345947" lvl="2" indent="-345947" algn="l" defTabSz="914029" rtl="0" eaLnBrk="1" latinLnBrk="0" hangingPunct="1">
              <a:lnSpc>
                <a:spcPct val="90000"/>
              </a:lnSpc>
              <a:spcBef>
                <a:spcPct val="20000"/>
              </a:spcBef>
              <a:buSzPct val="90000"/>
              <a:buFont typeface="Arial" pitchFamily="34" charset="0"/>
              <a:buChar char="•"/>
            </a:pPr>
            <a:r>
              <a:rPr lang="en-US" smtClean="0"/>
              <a:t>Third level</a:t>
            </a:r>
          </a:p>
          <a:p>
            <a:pPr marL="345947" lvl="3" indent="-345947" algn="l" defTabSz="914029" rtl="0" eaLnBrk="1" latinLnBrk="0" hangingPunct="1">
              <a:lnSpc>
                <a:spcPct val="90000"/>
              </a:lnSpc>
              <a:spcBef>
                <a:spcPct val="20000"/>
              </a:spcBef>
              <a:buSzPct val="90000"/>
              <a:buFont typeface="Arial" pitchFamily="34" charset="0"/>
              <a:buChar char="•"/>
            </a:pPr>
            <a:r>
              <a:rPr lang="en-US" smtClean="0"/>
              <a:t>Fourth level</a:t>
            </a:r>
          </a:p>
          <a:p>
            <a:pPr marL="345947" lvl="4" indent="-345947" algn="l" defTabSz="914029"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1802934704"/>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88" indent="-341188">
              <a:lnSpc>
                <a:spcPct val="90000"/>
              </a:lnSpc>
              <a:buSzPct val="80000"/>
              <a:buFont typeface="Arial" pitchFamily="34" charset="0"/>
              <a:buChar char="•"/>
              <a:defRPr sz="3199"/>
            </a:lvl1pPr>
            <a:lvl2pPr marL="626833" indent="-285645">
              <a:lnSpc>
                <a:spcPct val="90000"/>
              </a:lnSpc>
              <a:buSzPct val="80000"/>
              <a:buFont typeface="Arial" pitchFamily="34" charset="0"/>
              <a:buChar char="•"/>
              <a:defRPr sz="2799"/>
            </a:lvl2pPr>
            <a:lvl3pPr marL="914065" indent="-287232">
              <a:lnSpc>
                <a:spcPct val="90000"/>
              </a:lnSpc>
              <a:buSzPct val="80000"/>
              <a:buFont typeface="Arial" pitchFamily="34" charset="0"/>
              <a:buChar char="•"/>
              <a:defRPr sz="2399"/>
            </a:lvl3pPr>
            <a:lvl4pPr marL="1712284" indent="-225342">
              <a:lnSpc>
                <a:spcPct val="90000"/>
              </a:lnSpc>
              <a:buSzPct val="80000"/>
              <a:buFont typeface="Arial" pitchFamily="34" charset="0"/>
              <a:buChar char="•"/>
              <a:defRPr sz="2000"/>
            </a:lvl4pPr>
            <a:lvl5pPr marL="1943973" indent="-23168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027" indent="-45702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220" indent="-45702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608" indent="-342776">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718" indent="-342776">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061" indent="-342776">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188" lvl="0" indent="-341188" algn="l" defTabSz="914029" rtl="0" eaLnBrk="1" latinLnBrk="0" hangingPunct="1">
              <a:lnSpc>
                <a:spcPct val="90000"/>
              </a:lnSpc>
              <a:spcBef>
                <a:spcPct val="20000"/>
              </a:spcBef>
              <a:buSzPct val="80000"/>
              <a:buFont typeface="Arial" pitchFamily="34" charset="0"/>
              <a:buChar char="•"/>
            </a:pPr>
            <a:r>
              <a:rPr lang="en-US" smtClean="0"/>
              <a:t>Click to edit Master text styles</a:t>
            </a:r>
          </a:p>
          <a:p>
            <a:pPr marL="341188" lvl="1" indent="-341188" algn="l" defTabSz="914029" rtl="0" eaLnBrk="1" latinLnBrk="0" hangingPunct="1">
              <a:lnSpc>
                <a:spcPct val="90000"/>
              </a:lnSpc>
              <a:spcBef>
                <a:spcPct val="20000"/>
              </a:spcBef>
              <a:buSzPct val="80000"/>
              <a:buFont typeface="Arial" pitchFamily="34" charset="0"/>
              <a:buChar char="•"/>
            </a:pPr>
            <a:r>
              <a:rPr lang="en-US" smtClean="0"/>
              <a:t>Second level</a:t>
            </a:r>
          </a:p>
          <a:p>
            <a:pPr marL="341188" lvl="2" indent="-341188" algn="l" defTabSz="914029" rtl="0" eaLnBrk="1" latinLnBrk="0" hangingPunct="1">
              <a:lnSpc>
                <a:spcPct val="90000"/>
              </a:lnSpc>
              <a:spcBef>
                <a:spcPct val="20000"/>
              </a:spcBef>
              <a:buSzPct val="80000"/>
              <a:buFont typeface="Arial" pitchFamily="34" charset="0"/>
              <a:buChar char="•"/>
            </a:pPr>
            <a:r>
              <a:rPr lang="en-US" smtClean="0"/>
              <a:t>Third level</a:t>
            </a:r>
          </a:p>
          <a:p>
            <a:pPr marL="341188" lvl="3" indent="-341188" algn="l" defTabSz="914029" rtl="0" eaLnBrk="1" latinLnBrk="0" hangingPunct="1">
              <a:lnSpc>
                <a:spcPct val="90000"/>
              </a:lnSpc>
              <a:spcBef>
                <a:spcPct val="20000"/>
              </a:spcBef>
              <a:buSzPct val="80000"/>
              <a:buFont typeface="Arial" pitchFamily="34" charset="0"/>
              <a:buChar char="•"/>
            </a:pPr>
            <a:r>
              <a:rPr lang="en-US" smtClean="0"/>
              <a:t>Fourth level</a:t>
            </a:r>
          </a:p>
          <a:p>
            <a:pPr marL="341188" lvl="4" indent="-341188" algn="l" defTabSz="914029"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3898421770"/>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081" indent="-403081">
              <a:buSzPct val="80000"/>
              <a:buFont typeface="Arial" pitchFamily="34" charset="0"/>
              <a:buChar char="•"/>
              <a:defRPr sz="2799"/>
            </a:lvl1pPr>
            <a:lvl2pPr marL="744261" indent="-322145">
              <a:buSzPct val="80000"/>
              <a:buFont typeface="Arial" pitchFamily="34" charset="0"/>
              <a:buChar char="•"/>
              <a:defRPr sz="2799"/>
            </a:lvl2pPr>
            <a:lvl3pPr marL="1026737" indent="-282471" defTabSz="1029912">
              <a:buSzPct val="80000"/>
              <a:buFont typeface="Arial" pitchFamily="34" charset="0"/>
              <a:buChar char="•"/>
              <a:defRPr sz="2399"/>
            </a:lvl3pPr>
            <a:lvl4pPr marL="1317139" indent="-287232">
              <a:buSzPct val="80000"/>
              <a:buFont typeface="Arial" pitchFamily="34" charset="0"/>
              <a:buChar char="•"/>
              <a:defRPr sz="2000"/>
            </a:lvl4pPr>
            <a:lvl5pPr marL="1540899" indent="-223756">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14" indent="-296214">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27" indent="-45702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894" indent="-342776">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683" indent="-342776">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039" indent="-342776">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683" indent="-342776">
              <a:defRPr sz="1600"/>
            </a:lvl6pPr>
            <a:lvl7pPr marL="1602789" indent="-285645">
              <a:defRPr sz="1600"/>
            </a:lvl7pPr>
            <a:lvl8pPr>
              <a:defRPr sz="1600"/>
            </a:lvl8pPr>
            <a:lvl9pPr>
              <a:defRPr sz="1600"/>
            </a:lvl9pPr>
          </a:lstStyle>
          <a:p>
            <a:pPr marL="403081" lvl="0" indent="-403081" algn="l" defTabSz="914029" rtl="0" eaLnBrk="1" latinLnBrk="0" hangingPunct="1">
              <a:lnSpc>
                <a:spcPct val="90000"/>
              </a:lnSpc>
              <a:spcBef>
                <a:spcPct val="20000"/>
              </a:spcBef>
              <a:buSzPct val="80000"/>
            </a:pPr>
            <a:r>
              <a:rPr lang="en-US" smtClean="0"/>
              <a:t>Click to edit Master text styles</a:t>
            </a:r>
          </a:p>
          <a:p>
            <a:pPr marL="403081" lvl="1" indent="-403081" algn="l" defTabSz="914029" rtl="0" eaLnBrk="1" latinLnBrk="0" hangingPunct="1">
              <a:lnSpc>
                <a:spcPct val="90000"/>
              </a:lnSpc>
              <a:spcBef>
                <a:spcPct val="20000"/>
              </a:spcBef>
              <a:buSzPct val="80000"/>
            </a:pPr>
            <a:r>
              <a:rPr lang="en-US" smtClean="0"/>
              <a:t>Second level</a:t>
            </a:r>
          </a:p>
          <a:p>
            <a:pPr marL="403081" lvl="2" indent="-403081" algn="l" defTabSz="914029" rtl="0" eaLnBrk="1" latinLnBrk="0" hangingPunct="1">
              <a:lnSpc>
                <a:spcPct val="90000"/>
              </a:lnSpc>
              <a:spcBef>
                <a:spcPct val="20000"/>
              </a:spcBef>
              <a:buSzPct val="80000"/>
            </a:pPr>
            <a:r>
              <a:rPr lang="en-US" smtClean="0"/>
              <a:t>Third level</a:t>
            </a:r>
          </a:p>
          <a:p>
            <a:pPr marL="403081" lvl="3" indent="-403081" algn="l" defTabSz="914029" rtl="0" eaLnBrk="1" latinLnBrk="0" hangingPunct="1">
              <a:lnSpc>
                <a:spcPct val="90000"/>
              </a:lnSpc>
              <a:spcBef>
                <a:spcPct val="20000"/>
              </a:spcBef>
              <a:buSzPct val="80000"/>
            </a:pPr>
            <a:r>
              <a:rPr lang="en-US" smtClean="0"/>
              <a:t>Fourth level</a:t>
            </a:r>
          </a:p>
          <a:p>
            <a:pPr marL="403081" lvl="4" indent="-403081" algn="l" defTabSz="914029"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294873168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3896246061"/>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4" name="TextBox 3"/>
          <p:cNvSpPr txBox="1"/>
          <p:nvPr userDrawn="1"/>
        </p:nvSpPr>
        <p:spPr>
          <a:xfrm>
            <a:off x="3415290" y="6344908"/>
            <a:ext cx="4096506" cy="258404"/>
          </a:xfrm>
          <a:prstGeom prst="rect">
            <a:avLst/>
          </a:prstGeom>
          <a:noFill/>
        </p:spPr>
        <p:txBody>
          <a:bodyPr wrap="none" lIns="0" tIns="0" rIns="0" bIns="0" rtlCol="0">
            <a:spAutoFit/>
          </a:bodyPr>
          <a:lstStyle/>
          <a:p>
            <a:pPr defTabSz="1218591">
              <a:lnSpc>
                <a:spcPct val="90000"/>
              </a:lnSpc>
              <a:spcBef>
                <a:spcPct val="20000"/>
              </a:spcBef>
              <a:buSzPct val="80000"/>
            </a:pPr>
            <a:r>
              <a:rPr lang="en-US" sz="1866" dirty="0" smtClean="0">
                <a:solidFill>
                  <a:srgbClr val="DDDDDD">
                    <a:lumMod val="75000"/>
                  </a:srgbClr>
                </a:solidFill>
              </a:rPr>
              <a:t>Microsoft Confidential – NDA Required</a:t>
            </a:r>
            <a:endParaRPr lang="en-US" sz="1866" dirty="0">
              <a:solidFill>
                <a:srgbClr val="DDDDDD">
                  <a:lumMod val="75000"/>
                </a:srgbClr>
              </a:solidFill>
            </a:endParaRPr>
          </a:p>
        </p:txBody>
      </p:sp>
    </p:spTree>
    <p:extLst>
      <p:ext uri="{BB962C8B-B14F-4D97-AF65-F5344CB8AC3E}">
        <p14:creationId xmlns:p14="http://schemas.microsoft.com/office/powerpoint/2010/main" val="2004810669"/>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8" tIns="45685" rIns="91368" bIns="45685" numCol="1" spcCol="0" rtlCol="0" anchor="ctr" anchorCtr="0" compatLnSpc="1">
            <a:prstTxWarp prst="textNoShape">
              <a:avLst/>
            </a:prstTxWarp>
          </a:bodyPr>
          <a:lstStyle/>
          <a:p>
            <a:pPr algn="ctr" defTabSz="913453"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890"/>
            <a:ext cx="6945312" cy="1195437"/>
          </a:xfrm>
        </p:spPr>
        <p:txBody>
          <a:bodyPr lIns="137142" tIns="137142" anchor="ctr" anchorCtr="0"/>
          <a:lstStyle>
            <a:lvl1pPr marL="574464" indent="-571289">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947" indent="-342776">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029" rtl="0" eaLnBrk="1" latinLnBrk="0" hangingPunct="1">
              <a:lnSpc>
                <a:spcPct val="90000"/>
              </a:lnSpc>
              <a:spcBef>
                <a:spcPts val="0"/>
              </a:spcBef>
              <a:spcAft>
                <a:spcPts val="900"/>
              </a:spcAft>
              <a:buSzPct val="80000"/>
            </a:pPr>
            <a:r>
              <a:rPr lang="en-US" smtClean="0"/>
              <a:t>Click to edit Master text styles</a:t>
            </a:r>
          </a:p>
          <a:p>
            <a:pPr marL="3175" lvl="1" indent="0" algn="l" defTabSz="914029"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72" tIns="41136" rIns="82272" bIns="41136" numCol="1" anchor="t" anchorCtr="0" compatLnSpc="1">
            <a:prstTxWarp prst="textNoShape">
              <a:avLst/>
            </a:prstTxWarp>
          </a:bodyPr>
          <a:lstStyle/>
          <a:p>
            <a:pPr defTabSz="1218541"/>
            <a:endParaRPr lang="en-US" sz="1600" dirty="0">
              <a:solidFill>
                <a:srgbClr val="292929"/>
              </a:solidFill>
            </a:endParaRPr>
          </a:p>
        </p:txBody>
      </p:sp>
    </p:spTree>
    <p:extLst>
      <p:ext uri="{BB962C8B-B14F-4D97-AF65-F5344CB8AC3E}">
        <p14:creationId xmlns:p14="http://schemas.microsoft.com/office/powerpoint/2010/main" val="253722941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7713384" y="2136049"/>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grpSp>
    </p:spTree>
    <p:extLst>
      <p:ext uri="{BB962C8B-B14F-4D97-AF65-F5344CB8AC3E}">
        <p14:creationId xmlns:p14="http://schemas.microsoft.com/office/powerpoint/2010/main" val="919751"/>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p:nvSpPr>
        <p:spPr bwMode="auto">
          <a:xfrm>
            <a:off x="8291962" y="2008093"/>
            <a:ext cx="2269077" cy="216961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3" rIns="91404" bIns="45703" numCol="1" anchor="t" anchorCtr="0" compatLnSpc="1">
            <a:prstTxWarp prst="textNoShape">
              <a:avLst/>
            </a:prstTxWarp>
          </a:bodyPr>
          <a:lstStyle/>
          <a:p>
            <a:pPr defTabSz="1218591"/>
            <a:endParaRPr lang="en-US" sz="2399" dirty="0">
              <a:solidFill>
                <a:srgbClr val="292929"/>
              </a:solidFill>
            </a:endParaRPr>
          </a:p>
        </p:txBody>
      </p:sp>
    </p:spTree>
    <p:extLst>
      <p:ext uri="{BB962C8B-B14F-4D97-AF65-F5344CB8AC3E}">
        <p14:creationId xmlns:p14="http://schemas.microsoft.com/office/powerpoint/2010/main" val="1289443765"/>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p:nvGrpSpPr>
        <p:grpSpPr bwMode="black">
          <a:xfrm>
            <a:off x="7904572" y="2242939"/>
            <a:ext cx="3176914" cy="1934623"/>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8591"/>
              <a:endParaRPr lang="en-US" sz="1600" dirty="0">
                <a:solidFill>
                  <a:srgbClr val="292929"/>
                </a:solidFill>
              </a:endParaRPr>
            </a:p>
          </p:txBody>
        </p:sp>
      </p:grpSp>
    </p:spTree>
    <p:extLst>
      <p:ext uri="{BB962C8B-B14F-4D97-AF65-F5344CB8AC3E}">
        <p14:creationId xmlns:p14="http://schemas.microsoft.com/office/powerpoint/2010/main" val="1777386579"/>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p:nvSpPr>
        <p:spPr bwMode="black">
          <a:xfrm>
            <a:off x="7923610" y="1932605"/>
            <a:ext cx="3013332" cy="231424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272" tIns="41136" rIns="82272" bIns="41136" numCol="1" anchor="t" anchorCtr="0" compatLnSpc="1">
            <a:prstTxWarp prst="textNoShape">
              <a:avLst/>
            </a:prstTxWarp>
          </a:bodyPr>
          <a:lstStyle/>
          <a:p>
            <a:pPr defTabSz="1218591"/>
            <a:endParaRPr lang="en-US" sz="1600" dirty="0">
              <a:solidFill>
                <a:srgbClr val="292929"/>
              </a:solidFill>
            </a:endParaRPr>
          </a:p>
        </p:txBody>
      </p:sp>
    </p:spTree>
    <p:extLst>
      <p:ext uri="{BB962C8B-B14F-4D97-AF65-F5344CB8AC3E}">
        <p14:creationId xmlns:p14="http://schemas.microsoft.com/office/powerpoint/2010/main" val="403125733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6" tIns="45699" rIns="91396" bIns="45699" numCol="1" spcCol="0" rtlCol="0" anchor="ctr" anchorCtr="0" compatLnSpc="1">
            <a:prstTxWarp prst="textNoShape">
              <a:avLst/>
            </a:prstTxWarp>
          </a:bodyPr>
          <a:lstStyle/>
          <a:p>
            <a:pPr algn="ctr" defTabSz="913711"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287"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17663"/>
            <a:ext cx="6945312" cy="1241879"/>
          </a:xfrm>
        </p:spPr>
        <p:txBody>
          <a:bodyPr lIns="182864" tIns="182864" anchor="ctr" anchorCtr="0"/>
          <a:lstStyle>
            <a:lvl1pPr marL="574627" indent="-571452">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46" indent="-342871">
              <a:buFont typeface="Arial" pitchFamily="34" charset="0"/>
              <a:buNone/>
              <a:defRPr lang="en-US" sz="2400"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287" rtl="0" eaLnBrk="1" latinLnBrk="0" hangingPunct="1">
              <a:lnSpc>
                <a:spcPct val="90000"/>
              </a:lnSpc>
              <a:spcBef>
                <a:spcPts val="0"/>
              </a:spcBef>
              <a:spcAft>
                <a:spcPts val="900"/>
              </a:spcAft>
              <a:buSzPct val="80000"/>
            </a:pPr>
            <a:r>
              <a:rPr lang="en-US" smtClean="0"/>
              <a:t>Click to edit Master text styles</a:t>
            </a:r>
          </a:p>
          <a:p>
            <a:pPr marL="3175" lvl="1" indent="0" algn="l" defTabSz="914287"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userDrawn="1"/>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99" tIns="41149" rIns="82299" bIns="41149" numCol="1" anchor="t" anchorCtr="0" compatLnSpc="1">
            <a:prstTxWarp prst="textNoShape">
              <a:avLst/>
            </a:prstTxWarp>
          </a:bodyPr>
          <a:lstStyle/>
          <a:p>
            <a:pPr lvl="0" defTabSz="1218885"/>
            <a:endParaRPr lang="en-US" sz="1600" dirty="0">
              <a:solidFill>
                <a:srgbClr val="292929"/>
              </a:solidFill>
            </a:endParaRPr>
          </a:p>
        </p:txBody>
      </p:sp>
    </p:spTree>
    <p:extLst>
      <p:ext uri="{BB962C8B-B14F-4D97-AF65-F5344CB8AC3E}">
        <p14:creationId xmlns:p14="http://schemas.microsoft.com/office/powerpoint/2010/main" val="2480588676"/>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9"/>
            <a:ext cx="4205289" cy="1523495"/>
          </a:xfrm>
        </p:spPr>
        <p:txBody>
          <a:bodyPr anchor="ctr" anchorCtr="0">
            <a:noAutofit/>
          </a:bodyPr>
          <a:lstStyle>
            <a:lvl1pPr>
              <a:lnSpc>
                <a:spcPct val="90000"/>
              </a:lnSpc>
              <a:defRPr sz="4799"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81"/>
            <a:ext cx="4205289" cy="461665"/>
          </a:xfrm>
        </p:spPr>
        <p:txBody>
          <a:bodyPr>
            <a:noAutofit/>
          </a:bodyPr>
          <a:lstStyle>
            <a:lvl1pPr marL="0" indent="0" algn="l" defTabSz="914029" rtl="0" eaLnBrk="1" latinLnBrk="0" hangingPunct="1">
              <a:lnSpc>
                <a:spcPct val="90000"/>
              </a:lnSpc>
              <a:spcBef>
                <a:spcPts val="0"/>
              </a:spcBef>
              <a:buSzPct val="80000"/>
              <a:buFont typeface="Arial" pitchFamily="34" charset="0"/>
              <a:buNone/>
              <a:defRPr lang="en-US" sz="2399" kern="1200" dirty="0">
                <a:solidFill>
                  <a:schemeClr val="bg1">
                    <a:alpha val="99000"/>
                  </a:schemeClr>
                </a:solidFill>
                <a:latin typeface="+mn-lt"/>
                <a:ea typeface="+mn-ea"/>
                <a:cs typeface="+mn-cs"/>
              </a:defRPr>
            </a:lvl1pPr>
            <a:lvl2pPr marL="457011" indent="0" algn="ctr">
              <a:buNone/>
              <a:defRPr>
                <a:solidFill>
                  <a:schemeClr val="tx1">
                    <a:tint val="75000"/>
                  </a:schemeClr>
                </a:solidFill>
              </a:defRPr>
            </a:lvl2pPr>
            <a:lvl3pPr marL="914029" indent="0" algn="ctr">
              <a:buNone/>
              <a:defRPr>
                <a:solidFill>
                  <a:schemeClr val="tx1">
                    <a:tint val="75000"/>
                  </a:schemeClr>
                </a:solidFill>
              </a:defRPr>
            </a:lvl3pPr>
            <a:lvl4pPr marL="1371041" indent="0" algn="ctr">
              <a:buNone/>
              <a:defRPr>
                <a:solidFill>
                  <a:schemeClr val="tx1">
                    <a:tint val="75000"/>
                  </a:schemeClr>
                </a:solidFill>
              </a:defRPr>
            </a:lvl4pPr>
            <a:lvl5pPr marL="1828058" indent="0" algn="ctr">
              <a:buNone/>
              <a:defRPr>
                <a:solidFill>
                  <a:schemeClr val="tx1">
                    <a:tint val="75000"/>
                  </a:schemeClr>
                </a:solidFill>
              </a:defRPr>
            </a:lvl5pPr>
            <a:lvl6pPr marL="2285066" indent="0" algn="ctr">
              <a:buNone/>
              <a:defRPr>
                <a:solidFill>
                  <a:schemeClr val="tx1">
                    <a:tint val="75000"/>
                  </a:schemeClr>
                </a:solidFill>
              </a:defRPr>
            </a:lvl6pPr>
            <a:lvl7pPr marL="2742085" indent="0" algn="ctr">
              <a:buNone/>
              <a:defRPr>
                <a:solidFill>
                  <a:schemeClr val="tx1">
                    <a:tint val="75000"/>
                  </a:schemeClr>
                </a:solidFill>
              </a:defRPr>
            </a:lvl7pPr>
            <a:lvl8pPr marL="3199099" indent="0" algn="ctr">
              <a:buNone/>
              <a:defRPr>
                <a:solidFill>
                  <a:schemeClr val="tx1">
                    <a:tint val="75000"/>
                  </a:schemeClr>
                </a:solidFill>
              </a:defRPr>
            </a:lvl8pPr>
            <a:lvl9pPr marL="365611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65" b="0" i="0" u="none" strike="noStrike" kern="1200" cap="none" spc="-643"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p:nvGrpSpPr>
        <p:grpSpPr>
          <a:xfrm>
            <a:off x="8882767" y="1905000"/>
            <a:ext cx="127759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591"/>
              <a:endParaRPr lang="en-US" sz="2399" dirty="0">
                <a:solidFill>
                  <a:srgbClr val="292929"/>
                </a:solidFill>
              </a:endParaRPr>
            </a:p>
          </p:txBody>
        </p:sp>
      </p:grpSp>
    </p:spTree>
    <p:extLst>
      <p:ext uri="{BB962C8B-B14F-4D97-AF65-F5344CB8AC3E}">
        <p14:creationId xmlns:p14="http://schemas.microsoft.com/office/powerpoint/2010/main" val="1060509114"/>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2"/>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798"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161564" y="6338057"/>
            <a:ext cx="2506560" cy="291353"/>
          </a:xfrm>
          <a:prstGeom prst="rect">
            <a:avLst/>
          </a:prstGeom>
        </p:spPr>
      </p:pic>
    </p:spTree>
    <p:extLst>
      <p:ext uri="{BB962C8B-B14F-4D97-AF65-F5344CB8AC3E}">
        <p14:creationId xmlns:p14="http://schemas.microsoft.com/office/powerpoint/2010/main" val="414451299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black">
          <a:xfrm>
            <a:off x="4321175" y="3140275"/>
            <a:ext cx="3546476" cy="577452"/>
          </a:xfrm>
          <a:prstGeom prst="rect">
            <a:avLst/>
          </a:prstGeom>
          <a:noFill/>
          <a:ln>
            <a:noFill/>
          </a:ln>
        </p:spPr>
      </p:pic>
      <p:sp>
        <p:nvSpPr>
          <p:cNvPr id="3" name="Text Box 3"/>
          <p:cNvSpPr txBox="1">
            <a:spLocks noChangeArrowheads="1"/>
          </p:cNvSpPr>
          <p:nvPr/>
        </p:nvSpPr>
        <p:spPr bwMode="blackWhite">
          <a:xfrm>
            <a:off x="507868" y="6083575"/>
            <a:ext cx="11173090" cy="400252"/>
          </a:xfrm>
          <a:prstGeom prst="rect">
            <a:avLst/>
          </a:prstGeom>
          <a:noFill/>
          <a:ln w="12700">
            <a:noFill/>
            <a:miter lim="800000"/>
            <a:headEnd type="none" w="sm" len="sm"/>
            <a:tailEnd type="none" w="sm" len="sm"/>
          </a:ln>
          <a:effectLst/>
        </p:spPr>
        <p:txBody>
          <a:bodyPr vert="horz" wrap="square" lIns="91390" tIns="45695" rIns="91390" bIns="45695" numCol="1" anchor="t" anchorCtr="0" compatLnSpc="1">
            <a:prstTxWarp prst="textNoShape">
              <a:avLst/>
            </a:prstTxWarp>
            <a:spAutoFit/>
          </a:bodyPr>
          <a:lstStyle/>
          <a:p>
            <a:pPr algn="ctr" defTabSz="913765" eaLnBrk="0" hangingPunct="0"/>
            <a:r>
              <a:rPr lang="en-US" sz="667" dirty="0">
                <a:solidFill>
                  <a:srgbClr val="FFFFFF">
                    <a:alpha val="99000"/>
                  </a:srgbClr>
                </a:solidFill>
                <a:cs typeface="Arial" charset="0"/>
              </a:rPr>
              <a:t>© </a:t>
            </a:r>
            <a:r>
              <a:rPr lang="en-US" sz="667" dirty="0" smtClean="0">
                <a:solidFill>
                  <a:srgbClr val="FFFFFF">
                    <a:alpha val="99000"/>
                  </a:srgbClr>
                </a:solidFill>
                <a:cs typeface="Arial" charset="0"/>
              </a:rPr>
              <a:t>2012 Microsoft </a:t>
            </a:r>
            <a:r>
              <a:rPr lang="en-US" sz="667"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3765" eaLnBrk="0" hangingPunct="0"/>
            <a:r>
              <a:rPr lang="en-US" sz="667"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67" dirty="0" smtClean="0">
                <a:solidFill>
                  <a:srgbClr val="FFFFFF">
                    <a:alpha val="99000"/>
                  </a:srgbClr>
                </a:solidFill>
                <a:cs typeface="Arial" charset="0"/>
              </a:rPr>
              <a:t>MICROSOFT </a:t>
            </a:r>
            <a:r>
              <a:rPr lang="en-US" sz="667"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524017616"/>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p:ph type="body" sz="quarter" idx="10" hasCustomPrompt="1"/>
          </p:nvPr>
        </p:nvSpPr>
        <p:spPr>
          <a:xfrm>
            <a:off x="512764" y="2892714"/>
            <a:ext cx="11228440" cy="1218539"/>
          </a:xfrm>
        </p:spPr>
        <p:txBody>
          <a:bodyPr/>
          <a:lstStyle>
            <a:lvl1pPr marL="0" indent="0">
              <a:buNone/>
              <a:defRPr lang="en-US" sz="8798" i="0" kern="1200" spc="-100" baseline="0" dirty="0" smtClean="0">
                <a:solidFill>
                  <a:schemeClr val="bg1">
                    <a:alpha val="99000"/>
                  </a:schemeClr>
                </a:solidFill>
                <a:latin typeface="Segoe UI Light" pitchFamily="34" charset="0"/>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p:ph type="body" sz="quarter" idx="11" hasCustomPrompt="1"/>
          </p:nvPr>
        </p:nvSpPr>
        <p:spPr>
          <a:xfrm>
            <a:off x="512764" y="4343408"/>
            <a:ext cx="7513637" cy="443070"/>
          </a:xfrm>
        </p:spPr>
        <p:txBody>
          <a:bodyPr/>
          <a:lstStyle>
            <a:lvl1pPr marL="0" indent="0">
              <a:buNone/>
              <a:defRPr lang="en-US" sz="3199" kern="1200" spc="-100" baseline="0" dirty="0">
                <a:solidFill>
                  <a:schemeClr val="bg1">
                    <a:alpha val="99000"/>
                  </a:schemeClr>
                </a:solidFill>
                <a:latin typeface="+mj-lt"/>
                <a:ea typeface="+mn-ea"/>
                <a:cs typeface="+mn-cs"/>
              </a:defRPr>
            </a:lvl1pPr>
          </a:lstStyle>
          <a:p>
            <a:pPr marL="0" lvl="0" indent="0" algn="l" defTabSz="91402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9"/>
            <a:ext cx="1595652" cy="268367"/>
          </a:xfrm>
          <a:prstGeom prst="rect">
            <a:avLst/>
          </a:prstGeom>
          <a:noFill/>
          <a:ln>
            <a:noFill/>
          </a:ln>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1739867252"/>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5424344"/>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799"/>
            <a:ext cx="11149013" cy="2000548"/>
          </a:xfrm>
        </p:spPr>
        <p:txBody>
          <a:bodyPr/>
          <a:lstStyle>
            <a:lvl1pPr marL="460201" indent="-460201">
              <a:buClr>
                <a:srgbClr val="FFFFFF"/>
              </a:buClr>
              <a:buSzPct val="70000"/>
              <a:buFontTx/>
              <a:buBlip>
                <a:blip r:embed="rId2"/>
              </a:buBlip>
              <a:defRPr>
                <a:gradFill>
                  <a:gsLst>
                    <a:gs pos="0">
                      <a:srgbClr val="FFFFFF"/>
                    </a:gs>
                    <a:gs pos="86000">
                      <a:srgbClr val="FFFFFF"/>
                    </a:gs>
                  </a:gsLst>
                  <a:lin ang="5400000" scaled="0"/>
                </a:gradFill>
              </a:defRPr>
            </a:lvl1pPr>
            <a:lvl2pPr marL="855349" indent="-395147">
              <a:buClr>
                <a:srgbClr val="FFFFFF"/>
              </a:buClr>
              <a:buSzPct val="70000"/>
              <a:buFontTx/>
              <a:buBlip>
                <a:blip r:embed="rId2"/>
              </a:buBlip>
              <a:defRPr>
                <a:gradFill>
                  <a:gsLst>
                    <a:gs pos="0">
                      <a:srgbClr val="FFFFFF"/>
                    </a:gs>
                    <a:gs pos="86000">
                      <a:srgbClr val="FFFFFF"/>
                    </a:gs>
                  </a:gsLst>
                  <a:lin ang="5400000" scaled="0"/>
                </a:gradFill>
              </a:defRPr>
            </a:lvl2pPr>
            <a:lvl3pPr marL="1258429" indent="-403081">
              <a:buClr>
                <a:srgbClr val="FFFFFF"/>
              </a:buClr>
              <a:buSzPct val="70000"/>
              <a:buFontTx/>
              <a:buBlip>
                <a:blip r:embed="rId2"/>
              </a:buBlip>
              <a:defRPr>
                <a:gradFill>
                  <a:gsLst>
                    <a:gs pos="0">
                      <a:srgbClr val="FFFFFF"/>
                    </a:gs>
                    <a:gs pos="86000">
                      <a:srgbClr val="FFFFFF"/>
                    </a:gs>
                  </a:gsLst>
                  <a:lin ang="5400000" scaled="0"/>
                </a:gradFill>
              </a:defRPr>
            </a:lvl3pPr>
            <a:lvl4pPr marL="1604368" indent="-345947">
              <a:buClr>
                <a:srgbClr val="FFFFFF"/>
              </a:buClr>
              <a:buSzPct val="70000"/>
              <a:buFontTx/>
              <a:buBlip>
                <a:blip r:embed="rId2"/>
              </a:buBlip>
              <a:defRPr>
                <a:gradFill>
                  <a:gsLst>
                    <a:gs pos="0">
                      <a:srgbClr val="FFFFFF"/>
                    </a:gs>
                    <a:gs pos="86000">
                      <a:srgbClr val="FFFFFF"/>
                    </a:gs>
                  </a:gsLst>
                  <a:lin ang="5400000" scaled="0"/>
                </a:gradFill>
              </a:defRPr>
            </a:lvl4pPr>
            <a:lvl5pPr marL="1940804" indent="-33642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14281" tIns="57137" rIns="114281" bIns="5713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765605420"/>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04387" y="2669440"/>
            <a:ext cx="10303349" cy="1470025"/>
          </a:xfrm>
        </p:spPr>
        <p:txBody>
          <a:bodyPr>
            <a:noAutofit/>
          </a:bodyPr>
          <a:lstStyle>
            <a:lvl1pPr algn="l">
              <a:lnSpc>
                <a:spcPct val="90000"/>
              </a:lnSpc>
              <a:spcAft>
                <a:spcPts val="800"/>
              </a:spcAft>
              <a:defRPr sz="7198" b="1" i="0" baseline="0">
                <a:solidFill>
                  <a:schemeClr val="bg1">
                    <a:alpha val="97000"/>
                  </a:schemeClr>
                </a:solidFill>
                <a:effectLst>
                  <a:outerShdw blurRad="25400" dist="38100" dir="2700000">
                    <a:srgbClr val="000000">
                      <a:alpha val="9000"/>
                    </a:srgbClr>
                  </a:outerShdw>
                </a:effectLst>
                <a:latin typeface="Segoe"/>
                <a:cs typeface="Segoe"/>
              </a:defRPr>
            </a:lvl1pPr>
          </a:lstStyle>
          <a:p>
            <a:r>
              <a:rPr lang="en-US" dirty="0" smtClean="0"/>
              <a:t>click to edit master </a:t>
            </a:r>
            <a:br>
              <a:rPr lang="en-US" dirty="0" smtClean="0"/>
            </a:br>
            <a:r>
              <a:rPr lang="en-US" dirty="0" smtClean="0"/>
              <a:t>text style</a:t>
            </a:r>
            <a:endParaRPr lang="en-US" dirty="0"/>
          </a:p>
        </p:txBody>
      </p:sp>
      <p:sp>
        <p:nvSpPr>
          <p:cNvPr id="8" name="Subtitle 2"/>
          <p:cNvSpPr>
            <a:spLocks noGrp="1"/>
          </p:cNvSpPr>
          <p:nvPr>
            <p:ph type="subTitle" idx="1" hasCustomPrompt="1"/>
          </p:nvPr>
        </p:nvSpPr>
        <p:spPr>
          <a:xfrm>
            <a:off x="604379" y="4320025"/>
            <a:ext cx="7051386" cy="732551"/>
          </a:xfrm>
        </p:spPr>
        <p:txBody>
          <a:bodyPr>
            <a:normAutofit/>
          </a:bodyPr>
          <a:lstStyle>
            <a:lvl1pPr marL="0" indent="0" algn="l">
              <a:buNone/>
              <a:defRPr sz="2666" b="0" i="0">
                <a:solidFill>
                  <a:srgbClr val="FFFFFF"/>
                </a:solidFill>
                <a:latin typeface="Segoe"/>
                <a:cs typeface="Segoe"/>
              </a:defRPr>
            </a:lvl1pPr>
            <a:lvl2pPr marL="609296" indent="0" algn="ctr">
              <a:buNone/>
              <a:defRPr>
                <a:solidFill>
                  <a:schemeClr val="tx1">
                    <a:tint val="75000"/>
                  </a:schemeClr>
                </a:solidFill>
              </a:defRPr>
            </a:lvl2pPr>
            <a:lvl3pPr marL="1218591" indent="0" algn="ctr">
              <a:buNone/>
              <a:defRPr>
                <a:solidFill>
                  <a:schemeClr val="tx1">
                    <a:tint val="75000"/>
                  </a:schemeClr>
                </a:solidFill>
              </a:defRPr>
            </a:lvl3pPr>
            <a:lvl4pPr marL="1827887" indent="0" algn="ctr">
              <a:buNone/>
              <a:defRPr>
                <a:solidFill>
                  <a:schemeClr val="tx1">
                    <a:tint val="75000"/>
                  </a:schemeClr>
                </a:solidFill>
              </a:defRPr>
            </a:lvl4pPr>
            <a:lvl5pPr marL="2437183" indent="0" algn="ctr">
              <a:buNone/>
              <a:defRPr>
                <a:solidFill>
                  <a:schemeClr val="tx1">
                    <a:tint val="75000"/>
                  </a:schemeClr>
                </a:solidFill>
              </a:defRPr>
            </a:lvl5pPr>
            <a:lvl6pPr marL="3046473" indent="0" algn="ctr">
              <a:buNone/>
              <a:defRPr>
                <a:solidFill>
                  <a:schemeClr val="tx1">
                    <a:tint val="75000"/>
                  </a:schemeClr>
                </a:solidFill>
              </a:defRPr>
            </a:lvl6pPr>
            <a:lvl7pPr marL="3655774" indent="0" algn="ctr">
              <a:buNone/>
              <a:defRPr>
                <a:solidFill>
                  <a:schemeClr val="tx1">
                    <a:tint val="75000"/>
                  </a:schemeClr>
                </a:solidFill>
              </a:defRPr>
            </a:lvl7pPr>
            <a:lvl8pPr marL="4265065" indent="0" algn="ctr">
              <a:buNone/>
              <a:defRPr>
                <a:solidFill>
                  <a:schemeClr val="tx1">
                    <a:tint val="75000"/>
                  </a:schemeClr>
                </a:solidFill>
              </a:defRPr>
            </a:lvl8pPr>
            <a:lvl9pPr marL="4874360"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593312" y="6356352"/>
            <a:ext cx="2844059" cy="365125"/>
          </a:xfrm>
          <a:prstGeom prst="rect">
            <a:avLst/>
          </a:prstGeom>
        </p:spPr>
        <p:txBody>
          <a:bodyPr lIns="91416" tIns="45708" rIns="91416" bIns="45708"/>
          <a:lstStyle>
            <a:lvl1pPr algn="l">
              <a:defRPr b="0" i="0">
                <a:solidFill>
                  <a:srgbClr val="FFFFFF"/>
                </a:solidFill>
                <a:latin typeface="Segoe"/>
                <a:cs typeface="Segoe"/>
              </a:defRPr>
            </a:lvl1pPr>
          </a:lstStyle>
          <a:p>
            <a:pPr defTabSz="1218591"/>
            <a:fld id="{B6F15528-21DE-4FAA-801E-634DDDAF4B2B}" type="slidenum">
              <a:rPr lang="en-US" sz="2399" smtClean="0"/>
              <a:pPr defTabSz="1218591"/>
              <a:t>‹#›</a:t>
            </a:fld>
            <a:endParaRPr lang="en-US" sz="2399" dirty="0"/>
          </a:p>
        </p:txBody>
      </p:sp>
    </p:spTree>
    <p:extLst>
      <p:ext uri="{BB962C8B-B14F-4D97-AF65-F5344CB8AC3E}">
        <p14:creationId xmlns:p14="http://schemas.microsoft.com/office/powerpoint/2010/main" val="110121378"/>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3_Two Panel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39257"/>
            <a:ext cx="10969943" cy="1143000"/>
          </a:xfrm>
        </p:spPr>
        <p:txBody>
          <a:bodyPr>
            <a:normAutofit/>
          </a:bodyPr>
          <a:lstStyle>
            <a:lvl1pPr algn="ctr">
              <a:defRPr sz="4799" b="1" i="0">
                <a:solidFill>
                  <a:schemeClr val="tx1">
                    <a:lumMod val="75000"/>
                    <a:lumOff val="25000"/>
                  </a:schemeClr>
                </a:solidFill>
                <a:latin typeface="Segoe"/>
                <a:cs typeface="Segoe"/>
              </a:defRPr>
            </a:lvl1pPr>
          </a:lstStyle>
          <a:p>
            <a:r>
              <a:rPr lang="en-US" dirty="0" smtClean="0"/>
              <a:t>Click to edit Master title style</a:t>
            </a:r>
            <a:endParaRPr lang="en-US" dirty="0"/>
          </a:p>
        </p:txBody>
      </p:sp>
      <p:sp>
        <p:nvSpPr>
          <p:cNvPr id="10" name="Content Placeholder 2"/>
          <p:cNvSpPr>
            <a:spLocks noGrp="1"/>
          </p:cNvSpPr>
          <p:nvPr>
            <p:ph sz="half" idx="1"/>
          </p:nvPr>
        </p:nvSpPr>
        <p:spPr>
          <a:xfrm>
            <a:off x="609441" y="1487432"/>
            <a:ext cx="5277761" cy="2836161"/>
          </a:xfrm>
        </p:spPr>
        <p:txBody>
          <a:bodyPr/>
          <a:lstStyle>
            <a:lvl1pPr marL="453057" indent="-453057">
              <a:lnSpc>
                <a:spcPct val="90000"/>
              </a:lnSpc>
              <a:defRPr sz="3732">
                <a:solidFill>
                  <a:schemeClr val="tx1">
                    <a:lumMod val="65000"/>
                    <a:lumOff val="35000"/>
                  </a:schemeClr>
                </a:solidFill>
              </a:defRPr>
            </a:lvl1pPr>
            <a:lvl2pPr marL="897298" indent="-433665">
              <a:lnSpc>
                <a:spcPct val="90000"/>
              </a:lnSpc>
              <a:defRPr sz="3199">
                <a:solidFill>
                  <a:schemeClr val="tx1">
                    <a:lumMod val="65000"/>
                    <a:lumOff val="35000"/>
                  </a:schemeClr>
                </a:solidFill>
              </a:defRPr>
            </a:lvl2pPr>
            <a:lvl3pPr marL="1271022" indent="-384304">
              <a:lnSpc>
                <a:spcPct val="90000"/>
              </a:lnSpc>
              <a:defRPr sz="2666">
                <a:solidFill>
                  <a:schemeClr val="tx1">
                    <a:lumMod val="65000"/>
                    <a:lumOff val="35000"/>
                  </a:schemeClr>
                </a:solidFill>
              </a:defRPr>
            </a:lvl3pPr>
            <a:lvl4pPr marL="1635939" indent="-364910">
              <a:lnSpc>
                <a:spcPct val="90000"/>
              </a:lnSpc>
              <a:defRPr sz="2399">
                <a:solidFill>
                  <a:schemeClr val="tx1">
                    <a:lumMod val="65000"/>
                    <a:lumOff val="35000"/>
                  </a:schemeClr>
                </a:solidFill>
              </a:defRPr>
            </a:lvl4pPr>
            <a:lvl5pPr marL="2020243" indent="-373724">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half" idx="2"/>
          </p:nvPr>
        </p:nvSpPr>
        <p:spPr>
          <a:xfrm>
            <a:off x="6297568" y="1487432"/>
            <a:ext cx="5281825" cy="2836161"/>
          </a:xfrm>
        </p:spPr>
        <p:txBody>
          <a:bodyPr/>
          <a:lstStyle>
            <a:lvl1pPr marL="463629" indent="-463629">
              <a:lnSpc>
                <a:spcPct val="90000"/>
              </a:lnSpc>
              <a:defRPr sz="3732">
                <a:solidFill>
                  <a:schemeClr val="tx1">
                    <a:lumMod val="65000"/>
                    <a:lumOff val="35000"/>
                  </a:schemeClr>
                </a:solidFill>
              </a:defRPr>
            </a:lvl1pPr>
            <a:lvl2pPr marL="897298" indent="-453057">
              <a:lnSpc>
                <a:spcPct val="90000"/>
              </a:lnSpc>
              <a:defRPr sz="3199">
                <a:solidFill>
                  <a:schemeClr val="tx1">
                    <a:lumMod val="65000"/>
                    <a:lumOff val="35000"/>
                  </a:schemeClr>
                </a:solidFill>
              </a:defRPr>
            </a:lvl2pPr>
            <a:lvl3pPr marL="1281602" indent="-403700">
              <a:lnSpc>
                <a:spcPct val="90000"/>
              </a:lnSpc>
              <a:defRPr sz="2666">
                <a:solidFill>
                  <a:schemeClr val="tx1">
                    <a:lumMod val="65000"/>
                    <a:lumOff val="35000"/>
                  </a:schemeClr>
                </a:solidFill>
              </a:defRPr>
            </a:lvl3pPr>
            <a:lvl4pPr marL="1635939" indent="-354337">
              <a:lnSpc>
                <a:spcPct val="90000"/>
              </a:lnSpc>
              <a:defRPr sz="2399">
                <a:solidFill>
                  <a:schemeClr val="tx1">
                    <a:lumMod val="65000"/>
                    <a:lumOff val="35000"/>
                  </a:schemeClr>
                </a:solidFill>
              </a:defRPr>
            </a:lvl4pPr>
            <a:lvl5pPr marL="2020243" indent="-364910">
              <a:lnSpc>
                <a:spcPct val="90000"/>
              </a:lnSpc>
              <a:defRPr sz="2399">
                <a:solidFill>
                  <a:schemeClr val="tx1">
                    <a:lumMod val="65000"/>
                    <a:lumOff val="35000"/>
                  </a:schemeClr>
                </a:solidFill>
              </a:defRPr>
            </a:lvl5pPr>
            <a:lvl6pPr>
              <a:defRPr sz="2399"/>
            </a:lvl6pPr>
            <a:lvl7pPr>
              <a:defRPr sz="2399"/>
            </a:lvl7pPr>
            <a:lvl8pPr>
              <a:defRPr sz="2399"/>
            </a:lvl8pPr>
            <a:lvl9pPr>
              <a:defRPr sz="2399"/>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Slide Number Placeholder 5"/>
          <p:cNvSpPr>
            <a:spLocks noGrp="1"/>
          </p:cNvSpPr>
          <p:nvPr>
            <p:ph type="sldNum" sz="quarter" idx="12"/>
          </p:nvPr>
        </p:nvSpPr>
        <p:spPr>
          <a:xfrm>
            <a:off x="4681295" y="6306072"/>
            <a:ext cx="2844059" cy="365125"/>
          </a:xfrm>
          <a:prstGeom prst="rect">
            <a:avLst/>
          </a:prstGeom>
        </p:spPr>
        <p:txBody>
          <a:bodyPr lIns="91416" tIns="45708" rIns="91416" bIns="45708"/>
          <a:lstStyle>
            <a:lvl1pPr algn="ctr">
              <a:defRPr b="0" i="0">
                <a:solidFill>
                  <a:schemeClr val="tx1">
                    <a:lumMod val="95000"/>
                    <a:lumOff val="5000"/>
                  </a:schemeClr>
                </a:solidFill>
                <a:latin typeface="Segoe"/>
                <a:cs typeface="Segoe"/>
              </a:defRPr>
            </a:lvl1pPr>
          </a:lstStyle>
          <a:p>
            <a:pPr defTabSz="1218591"/>
            <a:fld id="{1C24C1D7-E85D-3D41-874A-BD44A6CAB932}" type="slidenum">
              <a:rPr lang="en-US" sz="2399" smtClean="0">
                <a:solidFill>
                  <a:srgbClr val="292929">
                    <a:lumMod val="95000"/>
                    <a:lumOff val="5000"/>
                  </a:srgbClr>
                </a:solidFill>
              </a:rPr>
              <a:pPr defTabSz="1218591"/>
              <a:t>‹#›</a:t>
            </a:fld>
            <a:endParaRPr lang="en-US" sz="2399" dirty="0">
              <a:solidFill>
                <a:srgbClr val="292929">
                  <a:lumMod val="95000"/>
                  <a:lumOff val="5000"/>
                </a:srgbClr>
              </a:solidFill>
            </a:endParaRPr>
          </a:p>
        </p:txBody>
      </p:sp>
      <p:pic>
        <p:nvPicPr>
          <p:cNvPr id="19" name="Picture 18"/>
          <p:cNvPicPr>
            <a:picLocks noChangeAspect="1"/>
          </p:cNvPicPr>
          <p:nvPr userDrawn="1"/>
        </p:nvPicPr>
        <p:blipFill>
          <a:blip r:embed="rId3" cstate="screen">
            <a:lum bright="-100000"/>
            <a:extLst>
              <a:ext uri="{28A0092B-C50C-407E-A947-70E740481C1C}">
                <a14:useLocalDpi xmlns:a14="http://schemas.microsoft.com/office/drawing/2010/main"/>
              </a:ext>
            </a:extLst>
          </a:blip>
          <a:stretch>
            <a:fillRect/>
          </a:stretch>
        </p:blipFill>
        <p:spPr>
          <a:xfrm>
            <a:off x="5484814" y="6606465"/>
            <a:ext cx="1206019" cy="194387"/>
          </a:xfrm>
          <a:prstGeom prst="rect">
            <a:avLst/>
          </a:prstGeom>
        </p:spPr>
      </p:pic>
      <p:pic>
        <p:nvPicPr>
          <p:cNvPr id="20" name="Picture 2" descr="D:\User\Pictures\WinAzure_rgb - Cop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6782" y="6073873"/>
            <a:ext cx="655391" cy="6555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slide_gradient_background.png"/>
          <p:cNvPicPr>
            <a:picLocks noChangeAspect="1"/>
          </p:cNvPicPr>
          <p:nvPr userDrawn="1"/>
        </p:nvPicPr>
        <p:blipFill rotWithShape="1">
          <a:blip r:embed="rId5" cstate="print">
            <a:clrChange>
              <a:clrFrom>
                <a:srgbClr val="5EAFD7"/>
              </a:clrFrom>
              <a:clrTo>
                <a:srgbClr val="5EAFD7">
                  <a:alpha val="0"/>
                </a:srgbClr>
              </a:clrTo>
            </a:clrChange>
            <a:biLevel thresh="25000"/>
          </a:blip>
          <a:srcRect l="4861" t="92811" r="78750" b="1308"/>
          <a:stretch/>
        </p:blipFill>
        <p:spPr>
          <a:xfrm>
            <a:off x="695973" y="6111965"/>
            <a:ext cx="2332767" cy="627851"/>
          </a:xfrm>
          <a:prstGeom prst="rect">
            <a:avLst/>
          </a:prstGeom>
        </p:spPr>
      </p:pic>
      <p:pic>
        <p:nvPicPr>
          <p:cNvPr id="12"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09213" y="6254439"/>
            <a:ext cx="1752599"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userDrawn="1"/>
        </p:nvPicPr>
        <p:blipFill rotWithShape="1">
          <a:blip r:embed="rId7">
            <a:extLst>
              <a:ext uri="{28A0092B-C50C-407E-A947-70E740481C1C}">
                <a14:useLocalDpi xmlns:a14="http://schemas.microsoft.com/office/drawing/2010/main" val="0"/>
              </a:ext>
            </a:extLst>
          </a:blip>
          <a:srcRect l="28024" r="37835"/>
          <a:stretch/>
        </p:blipFill>
        <p:spPr>
          <a:xfrm>
            <a:off x="8182543" y="6233175"/>
            <a:ext cx="1847701" cy="495300"/>
          </a:xfrm>
          <a:prstGeom prst="rect">
            <a:avLst/>
          </a:prstGeom>
        </p:spPr>
      </p:pic>
    </p:spTree>
    <p:extLst>
      <p:ext uri="{BB962C8B-B14F-4D97-AF65-F5344CB8AC3E}">
        <p14:creationId xmlns:p14="http://schemas.microsoft.com/office/powerpoint/2010/main" val="1519599306"/>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 y="3691469"/>
            <a:ext cx="12188824" cy="1362075"/>
          </a:xfrm>
        </p:spPr>
        <p:txBody>
          <a:bodyPr anchor="t">
            <a:normAutofit/>
          </a:bodyPr>
          <a:lstStyle>
            <a:lvl1pPr algn="ctr">
              <a:defRPr sz="4799" b="1" i="0" cap="none">
                <a:solidFill>
                  <a:schemeClr val="bg1"/>
                </a:solidFill>
                <a:effectLst>
                  <a:outerShdw blurRad="25400" dist="38100" dir="2700000">
                    <a:srgbClr val="000000">
                      <a:alpha val="9000"/>
                    </a:srgbClr>
                  </a:outerShdw>
                </a:effectLst>
                <a:latin typeface="Segoe"/>
                <a:cs typeface="Segoe"/>
              </a:defRPr>
            </a:lvl1pPr>
          </a:lstStyle>
          <a:p>
            <a:r>
              <a:rPr lang="en-US" smtClean="0"/>
              <a:t>Click to edit Master title style</a:t>
            </a:r>
            <a:endParaRPr lang="en-US" dirty="0"/>
          </a:p>
        </p:txBody>
      </p:sp>
      <p:sp>
        <p:nvSpPr>
          <p:cNvPr id="6" name="Slide Number Placeholder 5"/>
          <p:cNvSpPr>
            <a:spLocks noGrp="1"/>
          </p:cNvSpPr>
          <p:nvPr>
            <p:ph type="sldNum" sz="quarter" idx="12"/>
          </p:nvPr>
        </p:nvSpPr>
        <p:spPr>
          <a:xfrm>
            <a:off x="593312" y="6356352"/>
            <a:ext cx="2844059" cy="365125"/>
          </a:xfrm>
          <a:prstGeom prst="rect">
            <a:avLst/>
          </a:prstGeom>
        </p:spPr>
        <p:txBody>
          <a:bodyPr lIns="91416" tIns="45708" rIns="91416" bIns="45708"/>
          <a:lstStyle>
            <a:lvl1pPr algn="l">
              <a:defRPr b="0" i="0">
                <a:solidFill>
                  <a:srgbClr val="FFFFFF"/>
                </a:solidFill>
                <a:latin typeface="Segoe"/>
                <a:cs typeface="Segoe"/>
              </a:defRPr>
            </a:lvl1pPr>
          </a:lstStyle>
          <a:p>
            <a:pPr defTabSz="1218591"/>
            <a:fld id="{B6F15528-21DE-4FAA-801E-634DDDAF4B2B}" type="slidenum">
              <a:rPr lang="en-US" sz="2399" smtClean="0"/>
              <a:pPr defTabSz="1218591"/>
              <a:t>‹#›</a:t>
            </a:fld>
            <a:endParaRPr lang="en-US" sz="2399" dirty="0"/>
          </a:p>
        </p:txBody>
      </p:sp>
    </p:spTree>
    <p:extLst>
      <p:ext uri="{BB962C8B-B14F-4D97-AF65-F5344CB8AC3E}">
        <p14:creationId xmlns:p14="http://schemas.microsoft.com/office/powerpoint/2010/main" val="2137369138"/>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9116" y="1905001"/>
            <a:ext cx="11149012" cy="1635832"/>
          </a:xfrm>
        </p:spPr>
        <p:txBody>
          <a:bodyPr/>
          <a:lstStyle>
            <a:lvl1pPr>
              <a:lnSpc>
                <a:spcPct val="90000"/>
              </a:lnSpc>
              <a:defRPr sz="2399"/>
            </a:lvl1pPr>
            <a:lvl2pPr>
              <a:lnSpc>
                <a:spcPct val="90000"/>
              </a:lnSpc>
              <a:defRPr sz="2000"/>
            </a:lvl2pPr>
            <a:lvl3pPr>
              <a:lnSpc>
                <a:spcPct val="90000"/>
              </a:lnSpc>
              <a:defRPr sz="1866"/>
            </a:lvl3pPr>
            <a:lvl4pPr>
              <a:lnSpc>
                <a:spcPct val="90000"/>
              </a:lnSpc>
              <a:defRPr sz="1866"/>
            </a:lvl4pPr>
            <a:lvl5pPr>
              <a:lnSpc>
                <a:spcPct val="90000"/>
              </a:lnSpc>
              <a:defRPr sz="18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4269212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2"/>
            <a:ext cx="4205289" cy="1523495"/>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5" y="5630474"/>
            <a:ext cx="4205289" cy="461665"/>
          </a:xfrm>
        </p:spPr>
        <p:txBody>
          <a:bodyPr>
            <a:noAutofit/>
          </a:bodyPr>
          <a:lstStyle>
            <a:lvl1pPr marL="0" indent="0" algn="l" defTabSz="914287"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44" indent="0" algn="ctr">
              <a:buNone/>
              <a:defRPr>
                <a:solidFill>
                  <a:schemeClr val="tx1">
                    <a:tint val="75000"/>
                  </a:schemeClr>
                </a:solidFill>
              </a:defRPr>
            </a:lvl2pPr>
            <a:lvl3pPr marL="914287" indent="0" algn="ctr">
              <a:buNone/>
              <a:defRPr>
                <a:solidFill>
                  <a:schemeClr val="tx1">
                    <a:tint val="75000"/>
                  </a:schemeClr>
                </a:solidFill>
              </a:defRPr>
            </a:lvl3pPr>
            <a:lvl4pPr marL="1371431" indent="0" algn="ctr">
              <a:buNone/>
              <a:defRPr>
                <a:solidFill>
                  <a:schemeClr val="tx1">
                    <a:tint val="75000"/>
                  </a:schemeClr>
                </a:solidFill>
              </a:defRPr>
            </a:lvl4pPr>
            <a:lvl5pPr marL="1828575" indent="0" algn="ctr">
              <a:buNone/>
              <a:defRPr>
                <a:solidFill>
                  <a:schemeClr val="tx1">
                    <a:tint val="75000"/>
                  </a:schemeClr>
                </a:solidFill>
              </a:defRPr>
            </a:lvl5pPr>
            <a:lvl6pPr marL="2285717" indent="0" algn="ctr">
              <a:buNone/>
              <a:defRPr>
                <a:solidFill>
                  <a:schemeClr val="tx1">
                    <a:tint val="75000"/>
                  </a:schemeClr>
                </a:solidFill>
              </a:defRPr>
            </a:lvl6pPr>
            <a:lvl7pPr marL="2742861" indent="0" algn="ctr">
              <a:buNone/>
              <a:defRPr>
                <a:solidFill>
                  <a:schemeClr val="tx1">
                    <a:tint val="75000"/>
                  </a:schemeClr>
                </a:solidFill>
              </a:defRPr>
            </a:lvl7pPr>
            <a:lvl8pPr marL="3200005" indent="0" algn="ctr">
              <a:buNone/>
              <a:defRPr>
                <a:solidFill>
                  <a:schemeClr val="tx1">
                    <a:tint val="75000"/>
                  </a:schemeClr>
                </a:solidFill>
              </a:defRPr>
            </a:lvl8pPr>
            <a:lvl9pPr marL="365714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7" y="4160521"/>
            <a:ext cx="8872538" cy="1274539"/>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00" b="0" i="0" u="none" strike="noStrike" kern="1200" cap="none" spc="-643"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4" y="2136048"/>
            <a:ext cx="3499129" cy="2114059"/>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559917533"/>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110962"/>
          </a:xfrm>
          <a:prstGeom prst="rect">
            <a:avLst/>
          </a:prstGeom>
        </p:spPr>
        <p:txBody>
          <a:bodyPr/>
          <a:lstStyle>
            <a:lvl1pPr marL="284118" indent="-284118">
              <a:buFont typeface="Wingdings" pitchFamily="2" charset="2"/>
              <a:buChar char=""/>
              <a:defRPr sz="3999"/>
            </a:lvl1pPr>
            <a:lvl2pPr marL="517444" indent="-233327">
              <a:buFont typeface="Wingdings" pitchFamily="2" charset="2"/>
              <a:buChar char=""/>
              <a:defRPr>
                <a:latin typeface="+mn-lt"/>
              </a:defRPr>
            </a:lvl2pPr>
            <a:lvl3pPr marL="741245" indent="-223803">
              <a:buFont typeface="Wingdings" pitchFamily="2" charset="2"/>
              <a:buChar char=""/>
              <a:tabLst/>
              <a:defRPr>
                <a:latin typeface="+mn-lt"/>
              </a:defRPr>
            </a:lvl3pPr>
            <a:lvl4pPr marL="914254" indent="-173011">
              <a:buFont typeface="Wingdings" pitchFamily="2" charset="2"/>
              <a:buChar char=""/>
              <a:defRPr>
                <a:latin typeface="+mn-lt"/>
              </a:defRPr>
            </a:lvl4pPr>
            <a:lvl5pPr marL="1087265" indent="-17301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59943149"/>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2043636"/>
          </a:xfrm>
          <a:prstGeom prst="rect">
            <a:avLst/>
          </a:prstGeom>
        </p:spPr>
        <p:txBody>
          <a:bodyPr/>
          <a:lstStyle>
            <a:lvl1pPr marL="0" indent="0">
              <a:spcBef>
                <a:spcPts val="2399"/>
              </a:spcBef>
              <a:buNone/>
              <a:defRPr sz="3999">
                <a:solidFill>
                  <a:schemeClr val="tx2">
                    <a:alpha val="99000"/>
                  </a:schemeClr>
                </a:solidFill>
                <a:latin typeface="+mj-lt"/>
              </a:defRPr>
            </a:lvl1pPr>
            <a:lvl2pPr marL="0" indent="0">
              <a:buNone/>
              <a:defRPr lang="en-US" sz="2399" kern="1200" spc="0" baseline="0" dirty="0" smtClean="0">
                <a:solidFill>
                  <a:schemeClr val="tx1">
                    <a:alpha val="99000"/>
                  </a:schemeClr>
                </a:solidFill>
                <a:latin typeface="+mn-lt"/>
                <a:ea typeface="+mn-ea"/>
                <a:cs typeface="+mn-cs"/>
              </a:defRPr>
            </a:lvl2pPr>
            <a:lvl3pPr marL="231727" indent="0">
              <a:buNone/>
              <a:defRPr lang="en-US" sz="2399" kern="1200" spc="0" baseline="0" dirty="0" smtClean="0">
                <a:solidFill>
                  <a:schemeClr val="tx1">
                    <a:alpha val="99000"/>
                  </a:schemeClr>
                </a:solidFill>
                <a:latin typeface="+mn-lt"/>
                <a:ea typeface="+mn-ea"/>
                <a:cs typeface="+mn-cs"/>
              </a:defRPr>
            </a:lvl3pPr>
            <a:lvl4pPr marL="457107" indent="0">
              <a:buNone/>
              <a:defRPr lang="en-US" sz="2000" kern="1200" spc="0" baseline="0" dirty="0" smtClean="0">
                <a:solidFill>
                  <a:schemeClr val="tx1">
                    <a:alpha val="99000"/>
                  </a:schemeClr>
                </a:solidFill>
                <a:latin typeface="+mn-lt"/>
                <a:ea typeface="+mn-ea"/>
                <a:cs typeface="+mn-cs"/>
              </a:defRPr>
            </a:lvl4pPr>
            <a:lvl5pPr marL="693599" indent="0">
              <a:buNone/>
              <a:defRPr lang="en-US" sz="2000" kern="1200" spc="0" baseline="0" dirty="0">
                <a:solidFill>
                  <a:schemeClr val="tx1">
                    <a:alpha val="99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lgn="l" defTabSz="914181" rtl="0" eaLnBrk="1" latinLnBrk="0" hangingPunct="1">
              <a:lnSpc>
                <a:spcPct val="90000"/>
              </a:lnSpc>
              <a:spcBef>
                <a:spcPct val="0"/>
              </a:spcBef>
              <a:buNone/>
              <a:defRPr lang="en-US" sz="5465" b="0" kern="1200" cap="none" spc="-100" baseline="0" dirty="0">
                <a:ln w="3175">
                  <a:noFill/>
                </a:ln>
                <a:solidFill>
                  <a:schemeClr val="tx1">
                    <a:alpha val="99000"/>
                  </a:schemeClr>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758246048"/>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22" y="2234115"/>
            <a:ext cx="8373521" cy="1359196"/>
          </a:xfrm>
        </p:spPr>
        <p:txBody>
          <a:bodyPr anchor="ctr" anchorCtr="0">
            <a:noAutofit/>
          </a:bodyPr>
          <a:lstStyle>
            <a:lvl1pPr>
              <a:lnSpc>
                <a:spcPct val="90000"/>
              </a:lnSpc>
              <a:defRPr sz="6665"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23" y="4612350"/>
            <a:ext cx="5454333" cy="1144929"/>
          </a:xfrm>
        </p:spPr>
        <p:txBody>
          <a:bodyPr/>
          <a:lstStyle>
            <a:lvl1pPr marL="0" indent="0">
              <a:buFont typeface="Arial" pitchFamily="34" charset="0"/>
              <a:buNone/>
              <a:defRPr sz="2399">
                <a:solidFill>
                  <a:schemeClr val="bg1">
                    <a:alpha val="98000"/>
                  </a:schemeClr>
                </a:solidFill>
                <a:latin typeface="+mj-lt"/>
              </a:defRPr>
            </a:lvl1pPr>
            <a:lvl2pPr marL="460201" indent="0">
              <a:buFont typeface="Arial" pitchFamily="34" charset="0"/>
              <a:buNone/>
              <a:defRPr/>
            </a:lvl2pPr>
            <a:lvl3pPr marL="855349" indent="0">
              <a:buFont typeface="Arial" pitchFamily="34" charset="0"/>
              <a:buNone/>
              <a:defRPr/>
            </a:lvl3pPr>
            <a:lvl4pPr marL="1258429" indent="0">
              <a:buFont typeface="Arial" pitchFamily="34" charset="0"/>
              <a:buNone/>
              <a:defRPr/>
            </a:lvl4pPr>
            <a:lvl5pPr marL="1604368"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9114" y="228601"/>
            <a:ext cx="2497827" cy="290339"/>
          </a:xfrm>
          <a:prstGeom prst="rect">
            <a:avLst/>
          </a:prstGeom>
        </p:spPr>
      </p:pic>
    </p:spTree>
    <p:extLst>
      <p:ext uri="{BB962C8B-B14F-4D97-AF65-F5344CB8AC3E}">
        <p14:creationId xmlns:p14="http://schemas.microsoft.com/office/powerpoint/2010/main" val="524383048"/>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3175" indent="0">
              <a:spcBef>
                <a:spcPts val="0"/>
              </a:spcBef>
              <a:spcAft>
                <a:spcPts val="900"/>
              </a:spcAft>
              <a:buSzPct val="80000"/>
              <a:buFont typeface="Arial" pitchFamily="34" charset="0"/>
              <a:buNone/>
              <a:defRPr sz="3999"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58429" indent="-40308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368" indent="-3459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0804" indent="-33642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pic>
        <p:nvPicPr>
          <p:cNvPr id="4" name="Picture 3"/>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722403624"/>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35173"/>
          </a:xfrm>
        </p:spPr>
        <p:txBody>
          <a:bodyPr/>
          <a:lstStyle>
            <a:lvl1pPr marL="0" indent="0">
              <a:spcBef>
                <a:spcPts val="0"/>
              </a:spcBef>
              <a:spcAft>
                <a:spcPts val="0"/>
              </a:spcAft>
              <a:buFont typeface="Arial" pitchFamily="34" charset="0"/>
              <a:buNone/>
              <a:defRPr lang="en-US" sz="3199" kern="1200" dirty="0" smtClean="0">
                <a:gradFill>
                  <a:gsLst>
                    <a:gs pos="0">
                      <a:srgbClr val="595959"/>
                    </a:gs>
                    <a:gs pos="86000">
                      <a:srgbClr val="595959"/>
                    </a:gs>
                  </a:gsLst>
                  <a:lin ang="5400000" scaled="0"/>
                </a:gradFill>
                <a:latin typeface="+mn-lt"/>
                <a:ea typeface="+mn-ea"/>
                <a:cs typeface="+mn-cs"/>
              </a:defRPr>
            </a:lvl1pPr>
            <a:lvl2pPr marL="688725" indent="-342776">
              <a:spcBef>
                <a:spcPts val="0"/>
              </a:spcBef>
              <a:spcAft>
                <a:spcPts val="0"/>
              </a:spcAft>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776" indent="-342776">
              <a:spcBef>
                <a:spcPts val="0"/>
              </a:spcBef>
              <a:spcAft>
                <a:spcPts val="400"/>
              </a:spcAft>
              <a:buFont typeface="Arial" pitchFamily="34" charset="0"/>
              <a:buChar char="•"/>
              <a:defRPr/>
            </a:lvl5pPr>
            <a:lvl6pPr marL="1033079" indent="-342776">
              <a:buFont typeface="Arial" pitchFamily="34" charset="0"/>
              <a:buChar char="•"/>
              <a:defRPr sz="2399">
                <a:gradFill>
                  <a:gsLst>
                    <a:gs pos="0">
                      <a:srgbClr val="595959"/>
                    </a:gs>
                    <a:gs pos="86000">
                      <a:srgbClr val="595959"/>
                    </a:gs>
                  </a:gsLst>
                  <a:lin ang="5400000" scaled="0"/>
                </a:gradFill>
              </a:defRPr>
            </a:lvl6pPr>
            <a:lvl7pPr marL="1255254" indent="-225342">
              <a:defRPr>
                <a:gradFill>
                  <a:gsLst>
                    <a:gs pos="0">
                      <a:srgbClr val="595959"/>
                    </a:gs>
                    <a:gs pos="86000">
                      <a:srgbClr val="595959"/>
                    </a:gs>
                  </a:gsLst>
                  <a:lin ang="5400000" scaled="0"/>
                </a:gradFill>
              </a:defRPr>
            </a:lvl7pPr>
            <a:lvl8pPr marL="1486943" indent="-231687">
              <a:defRPr>
                <a:gradFill>
                  <a:gsLst>
                    <a:gs pos="0">
                      <a:srgbClr val="595959"/>
                    </a:gs>
                    <a:gs pos="86000">
                      <a:srgbClr val="595959"/>
                    </a:gs>
                  </a:gsLst>
                  <a:lin ang="5400000" scaled="0"/>
                </a:gradFill>
              </a:defRPr>
            </a:lvl8pPr>
          </a:lstStyle>
          <a:p>
            <a:pPr marL="345947" lvl="0" indent="-345947" algn="l" defTabSz="914029" rtl="0" eaLnBrk="1" latinLnBrk="0" hangingPunct="1">
              <a:lnSpc>
                <a:spcPct val="90000"/>
              </a:lnSpc>
              <a:spcBef>
                <a:spcPct val="20000"/>
              </a:spcBef>
              <a:buSzPct val="90000"/>
              <a:buFont typeface="Arial" pitchFamily="34" charset="0"/>
              <a:buChar char="•"/>
            </a:pPr>
            <a:r>
              <a:rPr lang="en-US" smtClean="0"/>
              <a:t>Click to edit Master text styles</a:t>
            </a:r>
          </a:p>
          <a:p>
            <a:pPr marL="345947" lvl="1" indent="-345947" algn="l" defTabSz="914029" rtl="0" eaLnBrk="1" latinLnBrk="0" hangingPunct="1">
              <a:lnSpc>
                <a:spcPct val="90000"/>
              </a:lnSpc>
              <a:spcBef>
                <a:spcPct val="20000"/>
              </a:spcBef>
              <a:buSzPct val="90000"/>
              <a:buFont typeface="Arial" pitchFamily="34" charset="0"/>
              <a:buChar char="•"/>
            </a:pPr>
            <a:r>
              <a:rPr lang="en-US" smtClean="0"/>
              <a:t>Second level</a:t>
            </a:r>
          </a:p>
          <a:p>
            <a:pPr marL="345947" lvl="2" indent="-345947" algn="l" defTabSz="914029" rtl="0" eaLnBrk="1" latinLnBrk="0" hangingPunct="1">
              <a:lnSpc>
                <a:spcPct val="90000"/>
              </a:lnSpc>
              <a:spcBef>
                <a:spcPct val="20000"/>
              </a:spcBef>
              <a:buSzPct val="90000"/>
              <a:buFont typeface="Arial" pitchFamily="34" charset="0"/>
              <a:buChar char="•"/>
            </a:pPr>
            <a:r>
              <a:rPr lang="en-US" smtClean="0"/>
              <a:t>Third level</a:t>
            </a:r>
          </a:p>
          <a:p>
            <a:pPr marL="345947" lvl="3" indent="-345947" algn="l" defTabSz="914029" rtl="0" eaLnBrk="1" latinLnBrk="0" hangingPunct="1">
              <a:lnSpc>
                <a:spcPct val="90000"/>
              </a:lnSpc>
              <a:spcBef>
                <a:spcPct val="20000"/>
              </a:spcBef>
              <a:buSzPct val="90000"/>
              <a:buFont typeface="Arial" pitchFamily="34" charset="0"/>
              <a:buChar char="•"/>
            </a:pPr>
            <a:r>
              <a:rPr lang="en-US" smtClean="0"/>
              <a:t>Fourth level</a:t>
            </a:r>
          </a:p>
          <a:p>
            <a:pPr marL="345947" lvl="4" indent="-345947" algn="l" defTabSz="914029"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38168248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7"/>
          </a:xfrm>
        </p:spPr>
        <p:txBody>
          <a:bodyPr/>
          <a:lstStyle>
            <a:lvl1pPr marL="341188" indent="-341188">
              <a:lnSpc>
                <a:spcPct val="90000"/>
              </a:lnSpc>
              <a:buSzPct val="80000"/>
              <a:buFont typeface="Arial" pitchFamily="34" charset="0"/>
              <a:buChar char="•"/>
              <a:defRPr sz="3199"/>
            </a:lvl1pPr>
            <a:lvl2pPr marL="626833" indent="-285645">
              <a:lnSpc>
                <a:spcPct val="90000"/>
              </a:lnSpc>
              <a:buSzPct val="80000"/>
              <a:buFont typeface="Arial" pitchFamily="34" charset="0"/>
              <a:buChar char="•"/>
              <a:defRPr sz="2799"/>
            </a:lvl2pPr>
            <a:lvl3pPr marL="914065" indent="-287232">
              <a:lnSpc>
                <a:spcPct val="90000"/>
              </a:lnSpc>
              <a:buSzPct val="80000"/>
              <a:buFont typeface="Arial" pitchFamily="34" charset="0"/>
              <a:buChar char="•"/>
              <a:defRPr sz="2399"/>
            </a:lvl3pPr>
            <a:lvl4pPr marL="1712284" indent="-225342">
              <a:lnSpc>
                <a:spcPct val="90000"/>
              </a:lnSpc>
              <a:buSzPct val="80000"/>
              <a:buFont typeface="Arial" pitchFamily="34" charset="0"/>
              <a:buChar char="•"/>
              <a:defRPr sz="2000"/>
            </a:lvl4pPr>
            <a:lvl5pPr marL="1943973" indent="-231687">
              <a:lnSpc>
                <a:spcPct val="90000"/>
              </a:lnSpc>
              <a:buSzPct val="80000"/>
              <a:buFont typeface="Arial" pitchFamily="34" charset="0"/>
              <a:buChar char="•"/>
              <a:defRPr sz="2000"/>
            </a:lvl5pPr>
            <a:lvl6pPr>
              <a:defRPr sz="1866"/>
            </a:lvl6pPr>
            <a:lvl7pPr>
              <a:defRPr sz="1866"/>
            </a:lvl7pPr>
            <a:lvl8pPr>
              <a:defRPr sz="1866"/>
            </a:lvl8pPr>
            <a:lvl9pPr>
              <a:defRPr sz="18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2443233"/>
          </a:xfrm>
        </p:spPr>
        <p:txBody>
          <a:bodyPr/>
          <a:lstStyle>
            <a:lvl1pPr marL="457027" indent="-457027">
              <a:lnSpc>
                <a:spcPct val="90000"/>
              </a:lnSpc>
              <a:buSzPct val="80000"/>
              <a:buFont typeface="Arial" pitchFamily="34" charset="0"/>
              <a:buChar char="•"/>
              <a:defRPr lang="en-US" sz="3199" kern="1200" dirty="0" smtClean="0">
                <a:gradFill>
                  <a:gsLst>
                    <a:gs pos="0">
                      <a:srgbClr val="595959"/>
                    </a:gs>
                    <a:gs pos="86000">
                      <a:srgbClr val="595959"/>
                    </a:gs>
                  </a:gsLst>
                  <a:lin ang="5400000" scaled="0"/>
                </a:gradFill>
                <a:latin typeface="+mn-lt"/>
                <a:ea typeface="+mn-ea"/>
                <a:cs typeface="+mn-cs"/>
              </a:defRPr>
            </a:lvl1pPr>
            <a:lvl2pPr marL="798220" indent="-457027">
              <a:lnSpc>
                <a:spcPct val="90000"/>
              </a:lnSpc>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969608" indent="-342776">
              <a:lnSpc>
                <a:spcPct val="90000"/>
              </a:lnSpc>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829718" indent="-342776">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061" indent="-342776">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66"/>
            </a:lvl6pPr>
            <a:lvl7pPr>
              <a:defRPr sz="1866"/>
            </a:lvl7pPr>
            <a:lvl8pPr>
              <a:defRPr sz="1866"/>
            </a:lvl8pPr>
            <a:lvl9pPr>
              <a:defRPr sz="1866"/>
            </a:lvl9pPr>
          </a:lstStyle>
          <a:p>
            <a:pPr marL="341188" lvl="0" indent="-341188" algn="l" defTabSz="914029" rtl="0" eaLnBrk="1" latinLnBrk="0" hangingPunct="1">
              <a:lnSpc>
                <a:spcPct val="90000"/>
              </a:lnSpc>
              <a:spcBef>
                <a:spcPct val="20000"/>
              </a:spcBef>
              <a:buSzPct val="80000"/>
              <a:buFont typeface="Arial" pitchFamily="34" charset="0"/>
              <a:buChar char="•"/>
            </a:pPr>
            <a:r>
              <a:rPr lang="en-US" smtClean="0"/>
              <a:t>Click to edit Master text styles</a:t>
            </a:r>
          </a:p>
          <a:p>
            <a:pPr marL="341188" lvl="1" indent="-341188" algn="l" defTabSz="914029" rtl="0" eaLnBrk="1" latinLnBrk="0" hangingPunct="1">
              <a:lnSpc>
                <a:spcPct val="90000"/>
              </a:lnSpc>
              <a:spcBef>
                <a:spcPct val="20000"/>
              </a:spcBef>
              <a:buSzPct val="80000"/>
              <a:buFont typeface="Arial" pitchFamily="34" charset="0"/>
              <a:buChar char="•"/>
            </a:pPr>
            <a:r>
              <a:rPr lang="en-US" smtClean="0"/>
              <a:t>Second level</a:t>
            </a:r>
          </a:p>
          <a:p>
            <a:pPr marL="341188" lvl="2" indent="-341188" algn="l" defTabSz="914029" rtl="0" eaLnBrk="1" latinLnBrk="0" hangingPunct="1">
              <a:lnSpc>
                <a:spcPct val="90000"/>
              </a:lnSpc>
              <a:spcBef>
                <a:spcPct val="20000"/>
              </a:spcBef>
              <a:buSzPct val="80000"/>
              <a:buFont typeface="Arial" pitchFamily="34" charset="0"/>
              <a:buChar char="•"/>
            </a:pPr>
            <a:r>
              <a:rPr lang="en-US" smtClean="0"/>
              <a:t>Third level</a:t>
            </a:r>
          </a:p>
          <a:p>
            <a:pPr marL="341188" lvl="3" indent="-341188" algn="l" defTabSz="914029" rtl="0" eaLnBrk="1" latinLnBrk="0" hangingPunct="1">
              <a:lnSpc>
                <a:spcPct val="90000"/>
              </a:lnSpc>
              <a:spcBef>
                <a:spcPct val="20000"/>
              </a:spcBef>
              <a:buSzPct val="80000"/>
              <a:buFont typeface="Arial" pitchFamily="34" charset="0"/>
              <a:buChar char="•"/>
            </a:pPr>
            <a:r>
              <a:rPr lang="en-US" smtClean="0"/>
              <a:t>Fourth level</a:t>
            </a:r>
          </a:p>
          <a:p>
            <a:pPr marL="341188" lvl="4" indent="-341188" algn="l" defTabSz="914029"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939549620"/>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266799"/>
            <a:ext cx="5484971" cy="1945148"/>
          </a:xfrm>
        </p:spPr>
        <p:txBody>
          <a:bodyPr/>
          <a:lstStyle>
            <a:lvl1pPr marL="403081" indent="-403081">
              <a:buSzPct val="80000"/>
              <a:buFont typeface="Arial" pitchFamily="34" charset="0"/>
              <a:buChar char="•"/>
              <a:defRPr sz="2799"/>
            </a:lvl1pPr>
            <a:lvl2pPr marL="744261" indent="-322145">
              <a:buSzPct val="80000"/>
              <a:buFont typeface="Arial" pitchFamily="34" charset="0"/>
              <a:buChar char="•"/>
              <a:defRPr sz="2799"/>
            </a:lvl2pPr>
            <a:lvl3pPr marL="1026737" indent="-282471" defTabSz="1029912">
              <a:buSzPct val="80000"/>
              <a:buFont typeface="Arial" pitchFamily="34" charset="0"/>
              <a:buChar char="•"/>
              <a:defRPr sz="2399"/>
            </a:lvl3pPr>
            <a:lvl4pPr marL="1317139" indent="-287232">
              <a:buSzPct val="80000"/>
              <a:buFont typeface="Arial" pitchFamily="34" charset="0"/>
              <a:buChar char="•"/>
              <a:defRPr sz="2000"/>
            </a:lvl4pPr>
            <a:lvl5pPr marL="1540899" indent="-223756">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9"/>
            <a:ext cx="5486400" cy="443199"/>
          </a:xfrm>
        </p:spPr>
        <p:txBody>
          <a:bodyPr anchor="b"/>
          <a:lstStyle>
            <a:lvl1pPr marL="0" indent="0">
              <a:lnSpc>
                <a:spcPct val="90000"/>
              </a:lnSpc>
              <a:spcBef>
                <a:spcPts val="0"/>
              </a:spcBef>
              <a:buNone/>
              <a:defRPr sz="3199" b="0">
                <a:latin typeface="Segoe UI Light" pitchFamily="34" charset="0"/>
              </a:defRPr>
            </a:lvl1pPr>
            <a:lvl2pPr marL="457011" indent="0">
              <a:buNone/>
              <a:defRPr sz="2000" b="1"/>
            </a:lvl2pPr>
            <a:lvl3pPr marL="914029" indent="0">
              <a:buNone/>
              <a:defRPr sz="1866" b="1"/>
            </a:lvl3pPr>
            <a:lvl4pPr marL="1371041" indent="0">
              <a:buNone/>
              <a:defRPr sz="1600" b="1"/>
            </a:lvl4pPr>
            <a:lvl5pPr marL="1828058" indent="0">
              <a:buNone/>
              <a:defRPr sz="1600" b="1"/>
            </a:lvl5pPr>
            <a:lvl6pPr marL="2285066" indent="0">
              <a:buNone/>
              <a:defRPr sz="1600" b="1"/>
            </a:lvl6pPr>
            <a:lvl7pPr marL="2742085" indent="0">
              <a:buNone/>
              <a:defRPr sz="1600" b="1"/>
            </a:lvl7pPr>
            <a:lvl8pPr marL="3199099" indent="0">
              <a:buNone/>
              <a:defRPr sz="1600" b="1"/>
            </a:lvl8pPr>
            <a:lvl9pPr marL="365611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9"/>
            <a:ext cx="5486400" cy="1944763"/>
          </a:xfrm>
        </p:spPr>
        <p:txBody>
          <a:bodyPr/>
          <a:lstStyle>
            <a:lvl1pPr marL="296214" indent="-296214">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1pPr>
            <a:lvl2pPr marL="457027" indent="-457027">
              <a:buSzPct val="80000"/>
              <a:buFont typeface="Arial" pitchFamily="34" charset="0"/>
              <a:buChar char="•"/>
              <a:defRPr lang="en-US" sz="2799" kern="1200" dirty="0" smtClean="0">
                <a:gradFill>
                  <a:gsLst>
                    <a:gs pos="0">
                      <a:srgbClr val="595959"/>
                    </a:gs>
                    <a:gs pos="86000">
                      <a:srgbClr val="595959"/>
                    </a:gs>
                  </a:gsLst>
                  <a:lin ang="5400000" scaled="0"/>
                </a:gradFill>
                <a:latin typeface="+mn-lt"/>
                <a:ea typeface="+mn-ea"/>
                <a:cs typeface="+mn-cs"/>
              </a:defRPr>
            </a:lvl2pPr>
            <a:lvl3pPr marL="764894" indent="-342776">
              <a:buSzPct val="80000"/>
              <a:buFont typeface="Arial" pitchFamily="34" charset="0"/>
              <a:buChar char="•"/>
              <a:defRPr lang="en-US" sz="2399" kern="1200" dirty="0" smtClean="0">
                <a:gradFill>
                  <a:gsLst>
                    <a:gs pos="0">
                      <a:srgbClr val="595959"/>
                    </a:gs>
                    <a:gs pos="86000">
                      <a:srgbClr val="595959"/>
                    </a:gs>
                  </a:gsLst>
                  <a:lin ang="5400000" scaled="0"/>
                </a:gradFill>
                <a:latin typeface="+mn-lt"/>
                <a:ea typeface="+mn-ea"/>
                <a:cs typeface="+mn-cs"/>
              </a:defRPr>
            </a:lvl3pPr>
            <a:lvl4pPr marL="1372683" indent="-342776">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039" indent="-342776">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2683" indent="-342776">
              <a:defRPr sz="1600"/>
            </a:lvl6pPr>
            <a:lvl7pPr marL="1602789" indent="-285645">
              <a:defRPr sz="1600"/>
            </a:lvl7pPr>
            <a:lvl8pPr>
              <a:defRPr sz="1600"/>
            </a:lvl8pPr>
            <a:lvl9pPr>
              <a:defRPr sz="1600"/>
            </a:lvl9pPr>
          </a:lstStyle>
          <a:p>
            <a:pPr marL="403081" lvl="0" indent="-403081" algn="l" defTabSz="914029" rtl="0" eaLnBrk="1" latinLnBrk="0" hangingPunct="1">
              <a:lnSpc>
                <a:spcPct val="90000"/>
              </a:lnSpc>
              <a:spcBef>
                <a:spcPct val="20000"/>
              </a:spcBef>
              <a:buSzPct val="80000"/>
            </a:pPr>
            <a:r>
              <a:rPr lang="en-US" smtClean="0"/>
              <a:t>Click to edit Master text styles</a:t>
            </a:r>
          </a:p>
          <a:p>
            <a:pPr marL="403081" lvl="1" indent="-403081" algn="l" defTabSz="914029" rtl="0" eaLnBrk="1" latinLnBrk="0" hangingPunct="1">
              <a:lnSpc>
                <a:spcPct val="90000"/>
              </a:lnSpc>
              <a:spcBef>
                <a:spcPct val="20000"/>
              </a:spcBef>
              <a:buSzPct val="80000"/>
            </a:pPr>
            <a:r>
              <a:rPr lang="en-US" smtClean="0"/>
              <a:t>Second level</a:t>
            </a:r>
          </a:p>
          <a:p>
            <a:pPr marL="403081" lvl="2" indent="-403081" algn="l" defTabSz="914029" rtl="0" eaLnBrk="1" latinLnBrk="0" hangingPunct="1">
              <a:lnSpc>
                <a:spcPct val="90000"/>
              </a:lnSpc>
              <a:spcBef>
                <a:spcPct val="20000"/>
              </a:spcBef>
              <a:buSzPct val="80000"/>
            </a:pPr>
            <a:r>
              <a:rPr lang="en-US" smtClean="0"/>
              <a:t>Third level</a:t>
            </a:r>
          </a:p>
          <a:p>
            <a:pPr marL="403081" lvl="3" indent="-403081" algn="l" defTabSz="914029" rtl="0" eaLnBrk="1" latinLnBrk="0" hangingPunct="1">
              <a:lnSpc>
                <a:spcPct val="90000"/>
              </a:lnSpc>
              <a:spcBef>
                <a:spcPct val="20000"/>
              </a:spcBef>
              <a:buSzPct val="80000"/>
            </a:pPr>
            <a:r>
              <a:rPr lang="en-US" smtClean="0"/>
              <a:t>Fourth level</a:t>
            </a:r>
          </a:p>
          <a:p>
            <a:pPr marL="403081" lvl="4" indent="-403081" algn="l" defTabSz="914029"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Tree>
    <p:extLst>
      <p:ext uri="{BB962C8B-B14F-4D97-AF65-F5344CB8AC3E}">
        <p14:creationId xmlns:p14="http://schemas.microsoft.com/office/powerpoint/2010/main" val="3204352454"/>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lvl1pPr>
              <a:defRPr sz="5465"/>
            </a:lvl1pPr>
          </a:lstStyle>
          <a:p>
            <a:r>
              <a:rPr lang="en-US" smtClean="0"/>
              <a:t>Click to edit Master title style</a:t>
            </a:r>
            <a:endParaRPr lang="en-US" dirty="0"/>
          </a:p>
        </p:txBody>
      </p:sp>
      <p:pic>
        <p:nvPicPr>
          <p:cNvPr id="3" name="Picture 2"/>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pic>
        <p:nvPicPr>
          <p:cNvPr id="4" name="Picture 3"/>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3" y="6344945"/>
            <a:ext cx="1371600" cy="436856"/>
          </a:xfrm>
          <a:prstGeom prst="rect">
            <a:avLst/>
          </a:prstGeom>
        </p:spPr>
      </p:pic>
    </p:spTree>
    <p:extLst>
      <p:ext uri="{BB962C8B-B14F-4D97-AF65-F5344CB8AC3E}">
        <p14:creationId xmlns:p14="http://schemas.microsoft.com/office/powerpoint/2010/main" val="2701013363"/>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18677" y="6372548"/>
            <a:ext cx="1681921" cy="195501"/>
          </a:xfrm>
          <a:prstGeom prst="rect">
            <a:avLst/>
          </a:prstGeom>
        </p:spPr>
      </p:pic>
      <p:sp>
        <p:nvSpPr>
          <p:cNvPr id="4" name="TextBox 3"/>
          <p:cNvSpPr txBox="1"/>
          <p:nvPr userDrawn="1"/>
        </p:nvSpPr>
        <p:spPr>
          <a:xfrm>
            <a:off x="3415290" y="6344908"/>
            <a:ext cx="4096506" cy="258404"/>
          </a:xfrm>
          <a:prstGeom prst="rect">
            <a:avLst/>
          </a:prstGeom>
          <a:noFill/>
        </p:spPr>
        <p:txBody>
          <a:bodyPr wrap="none" lIns="0" tIns="0" rIns="0" bIns="0" rtlCol="0">
            <a:spAutoFit/>
          </a:bodyPr>
          <a:lstStyle/>
          <a:p>
            <a:pPr defTabSz="1218591">
              <a:lnSpc>
                <a:spcPct val="90000"/>
              </a:lnSpc>
              <a:spcBef>
                <a:spcPct val="20000"/>
              </a:spcBef>
              <a:buSzPct val="80000"/>
            </a:pPr>
            <a:r>
              <a:rPr lang="en-US" sz="1866" dirty="0" smtClean="0">
                <a:solidFill>
                  <a:srgbClr val="DDDDDD">
                    <a:lumMod val="75000"/>
                  </a:srgbClr>
                </a:solidFill>
              </a:rPr>
              <a:t>Microsoft Confidential – NDA Required</a:t>
            </a:r>
            <a:endParaRPr lang="en-US" sz="1866" dirty="0">
              <a:solidFill>
                <a:srgbClr val="DDDDDD">
                  <a:lumMod val="75000"/>
                </a:srgbClr>
              </a:solidFill>
            </a:endParaRPr>
          </a:p>
        </p:txBody>
      </p:sp>
    </p:spTree>
    <p:extLst>
      <p:ext uri="{BB962C8B-B14F-4D97-AF65-F5344CB8AC3E}">
        <p14:creationId xmlns:p14="http://schemas.microsoft.com/office/powerpoint/2010/main" val="1745157730"/>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68" tIns="45685" rIns="91368" bIns="45685" numCol="1" spcCol="0" rtlCol="0" anchor="ctr" anchorCtr="0" compatLnSpc="1">
            <a:prstTxWarp prst="textNoShape">
              <a:avLst/>
            </a:prstTxWarp>
          </a:bodyPr>
          <a:lstStyle/>
          <a:p>
            <a:pPr algn="ctr" defTabSz="913453"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029" rtl="0" eaLnBrk="1" latinLnBrk="0" hangingPunct="1">
              <a:lnSpc>
                <a:spcPct val="90000"/>
              </a:lnSpc>
              <a:spcBef>
                <a:spcPct val="0"/>
              </a:spcBef>
              <a:buNone/>
              <a:defRPr lang="en-US" sz="5465"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5" y="3440890"/>
            <a:ext cx="6945312" cy="1195437"/>
          </a:xfrm>
        </p:spPr>
        <p:txBody>
          <a:bodyPr lIns="137142" tIns="137142" anchor="ctr" anchorCtr="0"/>
          <a:lstStyle>
            <a:lvl1pPr marL="574464" indent="-571289">
              <a:spcAft>
                <a:spcPts val="1200"/>
              </a:spcAft>
              <a:buNone/>
              <a:defRPr lang="en-US" sz="4399"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5947" indent="-342776">
              <a:buFont typeface="Arial" pitchFamily="34" charset="0"/>
              <a:buNone/>
              <a:defRPr lang="en-US" sz="2399" kern="1200" spc="-51" baseline="0" dirty="0">
                <a:gradFill>
                  <a:gsLst>
                    <a:gs pos="0">
                      <a:srgbClr val="595959"/>
                    </a:gs>
                    <a:gs pos="86000">
                      <a:srgbClr val="595959"/>
                    </a:gs>
                  </a:gsLst>
                  <a:lin ang="5400000" scaled="0"/>
                </a:gradFill>
                <a:latin typeface="+mn-lt"/>
                <a:ea typeface="+mn-ea"/>
                <a:cs typeface="+mn-cs"/>
              </a:defRPr>
            </a:lvl2pPr>
          </a:lstStyle>
          <a:p>
            <a:pPr marL="3175" lvl="0" indent="0" algn="l" defTabSz="914029" rtl="0" eaLnBrk="1" latinLnBrk="0" hangingPunct="1">
              <a:lnSpc>
                <a:spcPct val="90000"/>
              </a:lnSpc>
              <a:spcBef>
                <a:spcPts val="0"/>
              </a:spcBef>
              <a:spcAft>
                <a:spcPts val="900"/>
              </a:spcAft>
              <a:buSzPct val="80000"/>
            </a:pPr>
            <a:r>
              <a:rPr lang="en-US" smtClean="0"/>
              <a:t>Click to edit Master text styles</a:t>
            </a:r>
          </a:p>
          <a:p>
            <a:pPr marL="3175" lvl="1" indent="0" algn="l" defTabSz="914029" rtl="0" eaLnBrk="1" latinLnBrk="0" hangingPunct="1">
              <a:lnSpc>
                <a:spcPct val="90000"/>
              </a:lnSpc>
              <a:spcBef>
                <a:spcPts val="0"/>
              </a:spcBef>
              <a:spcAft>
                <a:spcPts val="900"/>
              </a:spcAft>
              <a:buSzPct val="80000"/>
            </a:pPr>
            <a:r>
              <a:rPr lang="en-US" smtClean="0"/>
              <a:t>Second level</a:t>
            </a:r>
          </a:p>
        </p:txBody>
      </p:sp>
      <p:sp>
        <p:nvSpPr>
          <p:cNvPr id="18" name="Freeform 105"/>
          <p:cNvSpPr>
            <a:spLocks/>
          </p:cNvSpPr>
          <p:nvPr/>
        </p:nvSpPr>
        <p:spPr bwMode="black">
          <a:xfrm>
            <a:off x="1200173" y="2133600"/>
            <a:ext cx="1865060"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272" tIns="41136" rIns="82272" bIns="41136" numCol="1" anchor="t" anchorCtr="0" compatLnSpc="1">
            <a:prstTxWarp prst="textNoShape">
              <a:avLst/>
            </a:prstTxWarp>
          </a:bodyPr>
          <a:lstStyle/>
          <a:p>
            <a:pPr defTabSz="1218541"/>
            <a:endParaRPr lang="en-US" sz="1600" dirty="0">
              <a:solidFill>
                <a:srgbClr val="292929"/>
              </a:solidFill>
            </a:endParaRPr>
          </a:p>
        </p:txBody>
      </p:sp>
    </p:spTree>
    <p:extLst>
      <p:ext uri="{BB962C8B-B14F-4D97-AF65-F5344CB8AC3E}">
        <p14:creationId xmlns:p14="http://schemas.microsoft.com/office/powerpoint/2010/main" val="217615479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slideLayout" Target="../slideLayouts/slideLayout41.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24" Type="http://schemas.openxmlformats.org/officeDocument/2006/relationships/theme" Target="../theme/theme3.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23" Type="http://schemas.openxmlformats.org/officeDocument/2006/relationships/slideLayout" Target="../slideLayouts/slideLayout43.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theme" Target="../theme/theme4.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 Type="http://schemas.openxmlformats.org/officeDocument/2006/relationships/slideLayout" Target="../slideLayouts/slideLayout70.xml"/><Relationship Id="rId21" Type="http://schemas.openxmlformats.org/officeDocument/2006/relationships/slideLayout" Target="../slideLayouts/slideLayout88.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5" Type="http://schemas.openxmlformats.org/officeDocument/2006/relationships/theme" Target="../theme/theme5.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20" Type="http://schemas.openxmlformats.org/officeDocument/2006/relationships/slideLayout" Target="../slideLayouts/slideLayout87.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24" Type="http://schemas.openxmlformats.org/officeDocument/2006/relationships/slideLayout" Target="../slideLayouts/slideLayout91.xml"/><Relationship Id="rId5" Type="http://schemas.openxmlformats.org/officeDocument/2006/relationships/slideLayout" Target="../slideLayouts/slideLayout72.xml"/><Relationship Id="rId15" Type="http://schemas.openxmlformats.org/officeDocument/2006/relationships/slideLayout" Target="../slideLayouts/slideLayout82.xml"/><Relationship Id="rId23" Type="http://schemas.openxmlformats.org/officeDocument/2006/relationships/slideLayout" Target="../slideLayouts/slideLayout90.xml"/><Relationship Id="rId10" Type="http://schemas.openxmlformats.org/officeDocument/2006/relationships/slideLayout" Target="../slideLayouts/slideLayout77.xml"/><Relationship Id="rId19" Type="http://schemas.openxmlformats.org/officeDocument/2006/relationships/slideLayout" Target="../slideLayouts/slideLayout86.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 Id="rId22" Type="http://schemas.openxmlformats.org/officeDocument/2006/relationships/slideLayout" Target="../slideLayouts/slideLayout8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3" Type="http://schemas.openxmlformats.org/officeDocument/2006/relationships/slideLayout" Target="../slideLayouts/slideLayout94.xml"/><Relationship Id="rId21" Type="http://schemas.openxmlformats.org/officeDocument/2006/relationships/slideLayout" Target="../slideLayouts/slideLayout112.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theme" Target="../theme/theme6.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24" Type="http://schemas.openxmlformats.org/officeDocument/2006/relationships/slideLayout" Target="../slideLayouts/slideLayout115.xml"/><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slideLayout" Target="../slideLayouts/slideLayout114.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slideLayout" Target="../slideLayouts/slideLayout11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slideLayout" Target="../slideLayouts/slideLayout128.xml"/><Relationship Id="rId18" Type="http://schemas.openxmlformats.org/officeDocument/2006/relationships/slideLayout" Target="../slideLayouts/slideLayout133.xml"/><Relationship Id="rId26" Type="http://schemas.openxmlformats.org/officeDocument/2006/relationships/slideLayout" Target="../slideLayouts/slideLayout141.xml"/><Relationship Id="rId3" Type="http://schemas.openxmlformats.org/officeDocument/2006/relationships/slideLayout" Target="../slideLayouts/slideLayout118.xml"/><Relationship Id="rId21" Type="http://schemas.openxmlformats.org/officeDocument/2006/relationships/slideLayout" Target="../slideLayouts/slideLayout136.xml"/><Relationship Id="rId34" Type="http://schemas.openxmlformats.org/officeDocument/2006/relationships/slideLayout" Target="../slideLayouts/slideLayout149.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17" Type="http://schemas.openxmlformats.org/officeDocument/2006/relationships/slideLayout" Target="../slideLayouts/slideLayout132.xml"/><Relationship Id="rId25" Type="http://schemas.openxmlformats.org/officeDocument/2006/relationships/slideLayout" Target="../slideLayouts/slideLayout140.xml"/><Relationship Id="rId33" Type="http://schemas.openxmlformats.org/officeDocument/2006/relationships/slideLayout" Target="../slideLayouts/slideLayout148.xml"/><Relationship Id="rId2" Type="http://schemas.openxmlformats.org/officeDocument/2006/relationships/slideLayout" Target="../slideLayouts/slideLayout117.xml"/><Relationship Id="rId16" Type="http://schemas.openxmlformats.org/officeDocument/2006/relationships/slideLayout" Target="../slideLayouts/slideLayout131.xml"/><Relationship Id="rId20" Type="http://schemas.openxmlformats.org/officeDocument/2006/relationships/slideLayout" Target="../slideLayouts/slideLayout135.xml"/><Relationship Id="rId29" Type="http://schemas.openxmlformats.org/officeDocument/2006/relationships/slideLayout" Target="../slideLayouts/slideLayout144.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24" Type="http://schemas.openxmlformats.org/officeDocument/2006/relationships/slideLayout" Target="../slideLayouts/slideLayout139.xml"/><Relationship Id="rId32" Type="http://schemas.openxmlformats.org/officeDocument/2006/relationships/slideLayout" Target="../slideLayouts/slideLayout147.xml"/><Relationship Id="rId5" Type="http://schemas.openxmlformats.org/officeDocument/2006/relationships/slideLayout" Target="../slideLayouts/slideLayout120.xml"/><Relationship Id="rId15" Type="http://schemas.openxmlformats.org/officeDocument/2006/relationships/slideLayout" Target="../slideLayouts/slideLayout130.xml"/><Relationship Id="rId23" Type="http://schemas.openxmlformats.org/officeDocument/2006/relationships/slideLayout" Target="../slideLayouts/slideLayout138.xml"/><Relationship Id="rId28" Type="http://schemas.openxmlformats.org/officeDocument/2006/relationships/slideLayout" Target="../slideLayouts/slideLayout143.xml"/><Relationship Id="rId36" Type="http://schemas.openxmlformats.org/officeDocument/2006/relationships/theme" Target="../theme/theme7.xml"/><Relationship Id="rId10" Type="http://schemas.openxmlformats.org/officeDocument/2006/relationships/slideLayout" Target="../slideLayouts/slideLayout125.xml"/><Relationship Id="rId19" Type="http://schemas.openxmlformats.org/officeDocument/2006/relationships/slideLayout" Target="../slideLayouts/slideLayout134.xml"/><Relationship Id="rId31" Type="http://schemas.openxmlformats.org/officeDocument/2006/relationships/slideLayout" Target="../slideLayouts/slideLayout146.xml"/><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slideLayout" Target="../slideLayouts/slideLayout129.xml"/><Relationship Id="rId22" Type="http://schemas.openxmlformats.org/officeDocument/2006/relationships/slideLayout" Target="../slideLayouts/slideLayout137.xml"/><Relationship Id="rId27" Type="http://schemas.openxmlformats.org/officeDocument/2006/relationships/slideLayout" Target="../slideLayouts/slideLayout142.xml"/><Relationship Id="rId30" Type="http://schemas.openxmlformats.org/officeDocument/2006/relationships/slideLayout" Target="../slideLayouts/slideLayout145.xml"/><Relationship Id="rId35" Type="http://schemas.openxmlformats.org/officeDocument/2006/relationships/slideLayout" Target="../slideLayouts/slideLayout1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2"/>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2" r:id="rId1"/>
    <p:sldLayoutId id="2147483696" r:id="rId2"/>
    <p:sldLayoutId id="2147483768" r:id="rId3"/>
    <p:sldLayoutId id="2147483698" r:id="rId4"/>
    <p:sldLayoutId id="2147483699" r:id="rId5"/>
    <p:sldLayoutId id="2147483700" r:id="rId6"/>
    <p:sldLayoutId id="2147483701" r:id="rId7"/>
    <p:sldLayoutId id="2147483780" r:id="rId8"/>
    <p:sldLayoutId id="2147483774" r:id="rId9"/>
    <p:sldLayoutId id="2147483775" r:id="rId10"/>
    <p:sldLayoutId id="2147483776" r:id="rId11"/>
    <p:sldLayoutId id="2147483777" r:id="rId12"/>
    <p:sldLayoutId id="2147483778" r:id="rId13"/>
    <p:sldLayoutId id="2147483748" r:id="rId14"/>
    <p:sldLayoutId id="2147483779" r:id="rId15"/>
    <p:sldLayoutId id="2147483702" r:id="rId16"/>
    <p:sldLayoutId id="2147483703" r:id="rId17"/>
    <p:sldLayoutId id="2147483704" r:id="rId18"/>
    <p:sldLayoutId id="2147483781" r:id="rId19"/>
  </p:sldLayoutIdLst>
  <p:transition>
    <p:fade/>
  </p:transition>
  <p:timing>
    <p:tnLst>
      <p:par>
        <p:cTn id="1" dur="indefinite" restart="never" nodeType="tmRoot"/>
      </p:par>
    </p:tnLst>
  </p:timing>
  <p:txStyles>
    <p:titleStyle>
      <a:lvl1pPr algn="l" defTabSz="914287"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35" indent="-460335" algn="l" defTabSz="914287"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593" indent="-395256" algn="l" defTabSz="914287"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784" indent="-403191" algn="l" defTabSz="914287"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828" indent="-346046" algn="l" defTabSz="914287"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351" indent="-336522" algn="l" defTabSz="914287"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291"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3"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7"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21"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7" rtl="0" eaLnBrk="1" latinLnBrk="0" hangingPunct="1">
        <a:defRPr sz="1900" kern="1200">
          <a:solidFill>
            <a:schemeClr val="tx1"/>
          </a:solidFill>
          <a:latin typeface="+mn-lt"/>
          <a:ea typeface="+mn-ea"/>
          <a:cs typeface="+mn-cs"/>
        </a:defRPr>
      </a:lvl1pPr>
      <a:lvl2pPr marL="457144" algn="l" defTabSz="914287" rtl="0" eaLnBrk="1" latinLnBrk="0" hangingPunct="1">
        <a:defRPr sz="1900" kern="1200">
          <a:solidFill>
            <a:schemeClr val="tx1"/>
          </a:solidFill>
          <a:latin typeface="+mn-lt"/>
          <a:ea typeface="+mn-ea"/>
          <a:cs typeface="+mn-cs"/>
        </a:defRPr>
      </a:lvl2pPr>
      <a:lvl3pPr marL="914287" algn="l" defTabSz="914287" rtl="0" eaLnBrk="1" latinLnBrk="0" hangingPunct="1">
        <a:defRPr sz="1900" kern="1200">
          <a:solidFill>
            <a:schemeClr val="tx1"/>
          </a:solidFill>
          <a:latin typeface="+mn-lt"/>
          <a:ea typeface="+mn-ea"/>
          <a:cs typeface="+mn-cs"/>
        </a:defRPr>
      </a:lvl3pPr>
      <a:lvl4pPr marL="1371431" algn="l" defTabSz="914287" rtl="0" eaLnBrk="1" latinLnBrk="0" hangingPunct="1">
        <a:defRPr sz="1900" kern="1200">
          <a:solidFill>
            <a:schemeClr val="tx1"/>
          </a:solidFill>
          <a:latin typeface="+mn-lt"/>
          <a:ea typeface="+mn-ea"/>
          <a:cs typeface="+mn-cs"/>
        </a:defRPr>
      </a:lvl4pPr>
      <a:lvl5pPr marL="1828575" algn="l" defTabSz="914287" rtl="0" eaLnBrk="1" latinLnBrk="0" hangingPunct="1">
        <a:defRPr sz="1900" kern="1200">
          <a:solidFill>
            <a:schemeClr val="tx1"/>
          </a:solidFill>
          <a:latin typeface="+mn-lt"/>
          <a:ea typeface="+mn-ea"/>
          <a:cs typeface="+mn-cs"/>
        </a:defRPr>
      </a:lvl5pPr>
      <a:lvl6pPr marL="2285717" algn="l" defTabSz="914287" rtl="0" eaLnBrk="1" latinLnBrk="0" hangingPunct="1">
        <a:defRPr sz="1900" kern="1200">
          <a:solidFill>
            <a:schemeClr val="tx1"/>
          </a:solidFill>
          <a:latin typeface="+mn-lt"/>
          <a:ea typeface="+mn-ea"/>
          <a:cs typeface="+mn-cs"/>
        </a:defRPr>
      </a:lvl6pPr>
      <a:lvl7pPr marL="2742861" algn="l" defTabSz="914287" rtl="0" eaLnBrk="1" latinLnBrk="0" hangingPunct="1">
        <a:defRPr sz="1900" kern="1200">
          <a:solidFill>
            <a:schemeClr val="tx1"/>
          </a:solidFill>
          <a:latin typeface="+mn-lt"/>
          <a:ea typeface="+mn-ea"/>
          <a:cs typeface="+mn-cs"/>
        </a:defRPr>
      </a:lvl7pPr>
      <a:lvl8pPr marL="3200005" algn="l" defTabSz="914287" rtl="0" eaLnBrk="1" latinLnBrk="0" hangingPunct="1">
        <a:defRPr sz="1900" kern="1200">
          <a:solidFill>
            <a:schemeClr val="tx1"/>
          </a:solidFill>
          <a:latin typeface="+mn-lt"/>
          <a:ea typeface="+mn-ea"/>
          <a:cs typeface="+mn-cs"/>
        </a:defRPr>
      </a:lvl8pPr>
      <a:lvl9pPr marL="3657148" algn="l" defTabSz="914287"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2" y="228603"/>
            <a:ext cx="11149015"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1"/>
            <a:ext cx="11149012" cy="1635832"/>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914287"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287"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22" indent="-7937" algn="l" defTabSz="914287"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07" indent="-7937" algn="l" defTabSz="914287"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3918" indent="7937" algn="l" defTabSz="914287"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5929" indent="0" algn="l" defTabSz="914287" rtl="0" eaLnBrk="1" latinLnBrk="0" hangingPunct="1">
        <a:lnSpc>
          <a:spcPct val="90000"/>
        </a:lnSpc>
        <a:spcBef>
          <a:spcPct val="20000"/>
        </a:spcBef>
        <a:buFont typeface="Arial" pitchFamily="34" charset="0"/>
        <a:buNone/>
        <a:defRPr sz="19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291"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3"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7"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21"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7" rtl="0" eaLnBrk="1" latinLnBrk="0" hangingPunct="1">
        <a:defRPr sz="1900" kern="1200">
          <a:solidFill>
            <a:schemeClr val="tx1"/>
          </a:solidFill>
          <a:latin typeface="+mn-lt"/>
          <a:ea typeface="+mn-ea"/>
          <a:cs typeface="+mn-cs"/>
        </a:defRPr>
      </a:lvl1pPr>
      <a:lvl2pPr marL="457144" algn="l" defTabSz="914287" rtl="0" eaLnBrk="1" latinLnBrk="0" hangingPunct="1">
        <a:defRPr sz="1900" kern="1200">
          <a:solidFill>
            <a:schemeClr val="tx1"/>
          </a:solidFill>
          <a:latin typeface="+mn-lt"/>
          <a:ea typeface="+mn-ea"/>
          <a:cs typeface="+mn-cs"/>
        </a:defRPr>
      </a:lvl2pPr>
      <a:lvl3pPr marL="914287" algn="l" defTabSz="914287" rtl="0" eaLnBrk="1" latinLnBrk="0" hangingPunct="1">
        <a:defRPr sz="1900" kern="1200">
          <a:solidFill>
            <a:schemeClr val="tx1"/>
          </a:solidFill>
          <a:latin typeface="+mn-lt"/>
          <a:ea typeface="+mn-ea"/>
          <a:cs typeface="+mn-cs"/>
        </a:defRPr>
      </a:lvl3pPr>
      <a:lvl4pPr marL="1371431" algn="l" defTabSz="914287" rtl="0" eaLnBrk="1" latinLnBrk="0" hangingPunct="1">
        <a:defRPr sz="1900" kern="1200">
          <a:solidFill>
            <a:schemeClr val="tx1"/>
          </a:solidFill>
          <a:latin typeface="+mn-lt"/>
          <a:ea typeface="+mn-ea"/>
          <a:cs typeface="+mn-cs"/>
        </a:defRPr>
      </a:lvl4pPr>
      <a:lvl5pPr marL="1828575" algn="l" defTabSz="914287" rtl="0" eaLnBrk="1" latinLnBrk="0" hangingPunct="1">
        <a:defRPr sz="1900" kern="1200">
          <a:solidFill>
            <a:schemeClr val="tx1"/>
          </a:solidFill>
          <a:latin typeface="+mn-lt"/>
          <a:ea typeface="+mn-ea"/>
          <a:cs typeface="+mn-cs"/>
        </a:defRPr>
      </a:lvl5pPr>
      <a:lvl6pPr marL="2285717" algn="l" defTabSz="914287" rtl="0" eaLnBrk="1" latinLnBrk="0" hangingPunct="1">
        <a:defRPr sz="1900" kern="1200">
          <a:solidFill>
            <a:schemeClr val="tx1"/>
          </a:solidFill>
          <a:latin typeface="+mn-lt"/>
          <a:ea typeface="+mn-ea"/>
          <a:cs typeface="+mn-cs"/>
        </a:defRPr>
      </a:lvl6pPr>
      <a:lvl7pPr marL="2742861" algn="l" defTabSz="914287" rtl="0" eaLnBrk="1" latinLnBrk="0" hangingPunct="1">
        <a:defRPr sz="1900" kern="1200">
          <a:solidFill>
            <a:schemeClr val="tx1"/>
          </a:solidFill>
          <a:latin typeface="+mn-lt"/>
          <a:ea typeface="+mn-ea"/>
          <a:cs typeface="+mn-cs"/>
        </a:defRPr>
      </a:lvl7pPr>
      <a:lvl8pPr marL="3200005" algn="l" defTabSz="914287" rtl="0" eaLnBrk="1" latinLnBrk="0" hangingPunct="1">
        <a:defRPr sz="1900" kern="1200">
          <a:solidFill>
            <a:schemeClr val="tx1"/>
          </a:solidFill>
          <a:latin typeface="+mn-lt"/>
          <a:ea typeface="+mn-ea"/>
          <a:cs typeface="+mn-cs"/>
        </a:defRPr>
      </a:lvl8pPr>
      <a:lvl9pPr marL="3657148" algn="l" defTabSz="914287"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01823578"/>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 id="2147483797" r:id="rId15"/>
    <p:sldLayoutId id="2147483798" r:id="rId16"/>
    <p:sldLayoutId id="2147483799" r:id="rId17"/>
    <p:sldLayoutId id="2147483800" r:id="rId18"/>
    <p:sldLayoutId id="2147483801" r:id="rId19"/>
    <p:sldLayoutId id="2147483802" r:id="rId20"/>
    <p:sldLayoutId id="2147483803" r:id="rId21"/>
    <p:sldLayoutId id="2147483804" r:id="rId22"/>
    <p:sldLayoutId id="2147483805" r:id="rId23"/>
  </p:sldLayoutIdLst>
  <p:transition>
    <p:fade/>
  </p:transition>
  <p:timing>
    <p:tnLst>
      <p:par>
        <p:cTn id="1" dur="indefinite" restart="never" nodeType="tmRoot"/>
      </p:par>
    </p:tnLst>
  </p:timing>
  <p:txStyles>
    <p:titleStyle>
      <a:lvl1pPr algn="l" defTabSz="914325" rtl="0" eaLnBrk="1" latinLnBrk="0" hangingPunct="1">
        <a:lnSpc>
          <a:spcPct val="90000"/>
        </a:lnSpc>
        <a:spcBef>
          <a:spcPct val="0"/>
        </a:spcBef>
        <a:buNone/>
        <a:defRPr lang="en-US" sz="55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55" indent="-460355" algn="l" defTabSz="914325"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1730114"/>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 id="2147483819" r:id="rId13"/>
    <p:sldLayoutId id="2147483820" r:id="rId14"/>
    <p:sldLayoutId id="2147483821" r:id="rId15"/>
    <p:sldLayoutId id="2147483822" r:id="rId16"/>
    <p:sldLayoutId id="2147483823" r:id="rId17"/>
    <p:sldLayoutId id="2147483824" r:id="rId18"/>
    <p:sldLayoutId id="2147483825" r:id="rId19"/>
    <p:sldLayoutId id="2147483826" r:id="rId20"/>
    <p:sldLayoutId id="2147483827" r:id="rId21"/>
    <p:sldLayoutId id="2147483828" r:id="rId22"/>
    <p:sldLayoutId id="2147483829" r:id="rId23"/>
    <p:sldLayoutId id="2147483830" r:id="rId24"/>
  </p:sldLayoutIdLst>
  <p:transition>
    <p:fade/>
  </p:transition>
  <p:timing>
    <p:tnLst>
      <p:par>
        <p:cTn id="1" dur="indefinite" restart="never" nodeType="tmRoot"/>
      </p:par>
    </p:tnLst>
  </p:timing>
  <p:txStyles>
    <p:titleStyle>
      <a:lvl1pPr algn="l" defTabSz="914029"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01" indent="-460201" algn="l" defTabSz="914029"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349" indent="-395147" algn="l" defTabSz="914029"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429" indent="-403081" algn="l" defTabSz="914029"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368" indent="-34594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804" indent="-33642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582"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91"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607"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619"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29" rtl="0" eaLnBrk="1" latinLnBrk="0" hangingPunct="1">
        <a:defRPr sz="1866" kern="1200">
          <a:solidFill>
            <a:schemeClr val="tx1"/>
          </a:solidFill>
          <a:latin typeface="+mn-lt"/>
          <a:ea typeface="+mn-ea"/>
          <a:cs typeface="+mn-cs"/>
        </a:defRPr>
      </a:lvl1pPr>
      <a:lvl2pPr marL="457011" algn="l" defTabSz="914029" rtl="0" eaLnBrk="1" latinLnBrk="0" hangingPunct="1">
        <a:defRPr sz="1866" kern="1200">
          <a:solidFill>
            <a:schemeClr val="tx1"/>
          </a:solidFill>
          <a:latin typeface="+mn-lt"/>
          <a:ea typeface="+mn-ea"/>
          <a:cs typeface="+mn-cs"/>
        </a:defRPr>
      </a:lvl2pPr>
      <a:lvl3pPr marL="914029" algn="l" defTabSz="914029" rtl="0" eaLnBrk="1" latinLnBrk="0" hangingPunct="1">
        <a:defRPr sz="1866" kern="1200">
          <a:solidFill>
            <a:schemeClr val="tx1"/>
          </a:solidFill>
          <a:latin typeface="+mn-lt"/>
          <a:ea typeface="+mn-ea"/>
          <a:cs typeface="+mn-cs"/>
        </a:defRPr>
      </a:lvl3pPr>
      <a:lvl4pPr marL="1371041" algn="l" defTabSz="914029" rtl="0" eaLnBrk="1" latinLnBrk="0" hangingPunct="1">
        <a:defRPr sz="1866" kern="1200">
          <a:solidFill>
            <a:schemeClr val="tx1"/>
          </a:solidFill>
          <a:latin typeface="+mn-lt"/>
          <a:ea typeface="+mn-ea"/>
          <a:cs typeface="+mn-cs"/>
        </a:defRPr>
      </a:lvl4pPr>
      <a:lvl5pPr marL="1828058" algn="l" defTabSz="914029" rtl="0" eaLnBrk="1" latinLnBrk="0" hangingPunct="1">
        <a:defRPr sz="1866" kern="1200">
          <a:solidFill>
            <a:schemeClr val="tx1"/>
          </a:solidFill>
          <a:latin typeface="+mn-lt"/>
          <a:ea typeface="+mn-ea"/>
          <a:cs typeface="+mn-cs"/>
        </a:defRPr>
      </a:lvl5pPr>
      <a:lvl6pPr marL="2285066" algn="l" defTabSz="914029" rtl="0" eaLnBrk="1" latinLnBrk="0" hangingPunct="1">
        <a:defRPr sz="1866" kern="1200">
          <a:solidFill>
            <a:schemeClr val="tx1"/>
          </a:solidFill>
          <a:latin typeface="+mn-lt"/>
          <a:ea typeface="+mn-ea"/>
          <a:cs typeface="+mn-cs"/>
        </a:defRPr>
      </a:lvl6pPr>
      <a:lvl7pPr marL="2742085" algn="l" defTabSz="914029" rtl="0" eaLnBrk="1" latinLnBrk="0" hangingPunct="1">
        <a:defRPr sz="1866" kern="1200">
          <a:solidFill>
            <a:schemeClr val="tx1"/>
          </a:solidFill>
          <a:latin typeface="+mn-lt"/>
          <a:ea typeface="+mn-ea"/>
          <a:cs typeface="+mn-cs"/>
        </a:defRPr>
      </a:lvl7pPr>
      <a:lvl8pPr marL="3199099" algn="l" defTabSz="914029" rtl="0" eaLnBrk="1" latinLnBrk="0" hangingPunct="1">
        <a:defRPr sz="1866" kern="1200">
          <a:solidFill>
            <a:schemeClr val="tx1"/>
          </a:solidFill>
          <a:latin typeface="+mn-lt"/>
          <a:ea typeface="+mn-ea"/>
          <a:cs typeface="+mn-cs"/>
        </a:defRPr>
      </a:lvl8pPr>
      <a:lvl9pPr marL="3656114" algn="l" defTabSz="914029" rtl="0" eaLnBrk="1" latinLnBrk="0" hangingPunct="1">
        <a:defRPr sz="186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04761688"/>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 id="2147483847" r:id="rId16"/>
    <p:sldLayoutId id="2147483848" r:id="rId17"/>
    <p:sldLayoutId id="2147483849" r:id="rId18"/>
    <p:sldLayoutId id="2147483850" r:id="rId19"/>
    <p:sldLayoutId id="2147483851" r:id="rId20"/>
    <p:sldLayoutId id="2147483852" r:id="rId21"/>
    <p:sldLayoutId id="2147483853" r:id="rId22"/>
    <p:sldLayoutId id="2147483854" r:id="rId23"/>
    <p:sldLayoutId id="2147483855" r:id="rId24"/>
  </p:sldLayoutIdLst>
  <p:transition>
    <p:fade/>
  </p:transition>
  <p:timing>
    <p:tnLst>
      <p:par>
        <p:cTn id="1" dur="indefinite" restart="never" nodeType="tmRoot"/>
      </p:par>
    </p:tnLst>
  </p:timing>
  <p:txStyles>
    <p:titleStyle>
      <a:lvl1pPr algn="l" defTabSz="914029"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01" indent="-460201" algn="l" defTabSz="914029"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349" indent="-395147" algn="l" defTabSz="914029"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429" indent="-403081" algn="l" defTabSz="914029"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368" indent="-34594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804" indent="-33642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582"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91"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607"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619"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29" rtl="0" eaLnBrk="1" latinLnBrk="0" hangingPunct="1">
        <a:defRPr sz="1866" kern="1200">
          <a:solidFill>
            <a:schemeClr val="tx1"/>
          </a:solidFill>
          <a:latin typeface="+mn-lt"/>
          <a:ea typeface="+mn-ea"/>
          <a:cs typeface="+mn-cs"/>
        </a:defRPr>
      </a:lvl1pPr>
      <a:lvl2pPr marL="457011" algn="l" defTabSz="914029" rtl="0" eaLnBrk="1" latinLnBrk="0" hangingPunct="1">
        <a:defRPr sz="1866" kern="1200">
          <a:solidFill>
            <a:schemeClr val="tx1"/>
          </a:solidFill>
          <a:latin typeface="+mn-lt"/>
          <a:ea typeface="+mn-ea"/>
          <a:cs typeface="+mn-cs"/>
        </a:defRPr>
      </a:lvl2pPr>
      <a:lvl3pPr marL="914029" algn="l" defTabSz="914029" rtl="0" eaLnBrk="1" latinLnBrk="0" hangingPunct="1">
        <a:defRPr sz="1866" kern="1200">
          <a:solidFill>
            <a:schemeClr val="tx1"/>
          </a:solidFill>
          <a:latin typeface="+mn-lt"/>
          <a:ea typeface="+mn-ea"/>
          <a:cs typeface="+mn-cs"/>
        </a:defRPr>
      </a:lvl3pPr>
      <a:lvl4pPr marL="1371041" algn="l" defTabSz="914029" rtl="0" eaLnBrk="1" latinLnBrk="0" hangingPunct="1">
        <a:defRPr sz="1866" kern="1200">
          <a:solidFill>
            <a:schemeClr val="tx1"/>
          </a:solidFill>
          <a:latin typeface="+mn-lt"/>
          <a:ea typeface="+mn-ea"/>
          <a:cs typeface="+mn-cs"/>
        </a:defRPr>
      </a:lvl4pPr>
      <a:lvl5pPr marL="1828058" algn="l" defTabSz="914029" rtl="0" eaLnBrk="1" latinLnBrk="0" hangingPunct="1">
        <a:defRPr sz="1866" kern="1200">
          <a:solidFill>
            <a:schemeClr val="tx1"/>
          </a:solidFill>
          <a:latin typeface="+mn-lt"/>
          <a:ea typeface="+mn-ea"/>
          <a:cs typeface="+mn-cs"/>
        </a:defRPr>
      </a:lvl5pPr>
      <a:lvl6pPr marL="2285066" algn="l" defTabSz="914029" rtl="0" eaLnBrk="1" latinLnBrk="0" hangingPunct="1">
        <a:defRPr sz="1866" kern="1200">
          <a:solidFill>
            <a:schemeClr val="tx1"/>
          </a:solidFill>
          <a:latin typeface="+mn-lt"/>
          <a:ea typeface="+mn-ea"/>
          <a:cs typeface="+mn-cs"/>
        </a:defRPr>
      </a:lvl6pPr>
      <a:lvl7pPr marL="2742085" algn="l" defTabSz="914029" rtl="0" eaLnBrk="1" latinLnBrk="0" hangingPunct="1">
        <a:defRPr sz="1866" kern="1200">
          <a:solidFill>
            <a:schemeClr val="tx1"/>
          </a:solidFill>
          <a:latin typeface="+mn-lt"/>
          <a:ea typeface="+mn-ea"/>
          <a:cs typeface="+mn-cs"/>
        </a:defRPr>
      </a:lvl7pPr>
      <a:lvl8pPr marL="3199099" algn="l" defTabSz="914029" rtl="0" eaLnBrk="1" latinLnBrk="0" hangingPunct="1">
        <a:defRPr sz="1866" kern="1200">
          <a:solidFill>
            <a:schemeClr val="tx1"/>
          </a:solidFill>
          <a:latin typeface="+mn-lt"/>
          <a:ea typeface="+mn-ea"/>
          <a:cs typeface="+mn-cs"/>
        </a:defRPr>
      </a:lvl8pPr>
      <a:lvl9pPr marL="3656114" algn="l" defTabSz="914029" rtl="0" eaLnBrk="1" latinLnBrk="0" hangingPunct="1">
        <a:defRPr sz="1866"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024679"/>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70" r:id="rId14"/>
    <p:sldLayoutId id="2147483871" r:id="rId15"/>
    <p:sldLayoutId id="2147483872" r:id="rId16"/>
    <p:sldLayoutId id="2147483873" r:id="rId17"/>
    <p:sldLayoutId id="2147483874" r:id="rId18"/>
    <p:sldLayoutId id="2147483875" r:id="rId19"/>
    <p:sldLayoutId id="2147483876" r:id="rId20"/>
    <p:sldLayoutId id="2147483877" r:id="rId21"/>
    <p:sldLayoutId id="2147483878" r:id="rId22"/>
    <p:sldLayoutId id="2147483879" r:id="rId23"/>
    <p:sldLayoutId id="2147483880" r:id="rId24"/>
  </p:sldLayoutIdLst>
  <p:transition>
    <p:fade/>
  </p:transition>
  <p:timing>
    <p:tnLst>
      <p:par>
        <p:cTn id="1" dur="indefinite" restart="never" nodeType="tmRoot"/>
      </p:par>
    </p:tnLst>
  </p:timing>
  <p:txStyles>
    <p:titleStyle>
      <a:lvl1pPr algn="l" defTabSz="914029" rtl="0" eaLnBrk="1" latinLnBrk="0" hangingPunct="1">
        <a:lnSpc>
          <a:spcPct val="90000"/>
        </a:lnSpc>
        <a:spcBef>
          <a:spcPct val="0"/>
        </a:spcBef>
        <a:buNone/>
        <a:defRPr lang="en-US" sz="5465"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201" indent="-460201" algn="l" defTabSz="914029" rtl="0" eaLnBrk="1" latinLnBrk="0" hangingPunct="1">
        <a:lnSpc>
          <a:spcPct val="90000"/>
        </a:lnSpc>
        <a:spcBef>
          <a:spcPct val="20000"/>
        </a:spcBef>
        <a:buSzPct val="80000"/>
        <a:buFont typeface="Arial" pitchFamily="34" charset="0"/>
        <a:buChar char="•"/>
        <a:defRPr sz="3199" kern="1200">
          <a:gradFill>
            <a:gsLst>
              <a:gs pos="0">
                <a:srgbClr val="595959"/>
              </a:gs>
              <a:gs pos="86000">
                <a:srgbClr val="595959"/>
              </a:gs>
            </a:gsLst>
            <a:lin ang="5400000" scaled="0"/>
          </a:gradFill>
          <a:latin typeface="+mn-lt"/>
          <a:ea typeface="+mn-ea"/>
          <a:cs typeface="+mn-cs"/>
        </a:defRPr>
      </a:lvl1pPr>
      <a:lvl2pPr marL="855349" indent="-395147" algn="l" defTabSz="914029" rtl="0" eaLnBrk="1" latinLnBrk="0" hangingPunct="1">
        <a:lnSpc>
          <a:spcPct val="90000"/>
        </a:lnSpc>
        <a:spcBef>
          <a:spcPct val="20000"/>
        </a:spcBef>
        <a:buSzPct val="80000"/>
        <a:buFont typeface="Arial" pitchFamily="34" charset="0"/>
        <a:buChar char="•"/>
        <a:defRPr sz="2799" kern="1200">
          <a:gradFill>
            <a:gsLst>
              <a:gs pos="0">
                <a:srgbClr val="595959"/>
              </a:gs>
              <a:gs pos="86000">
                <a:srgbClr val="595959"/>
              </a:gs>
            </a:gsLst>
            <a:lin ang="5400000" scaled="0"/>
          </a:gradFill>
          <a:latin typeface="+mn-lt"/>
          <a:ea typeface="+mn-ea"/>
          <a:cs typeface="+mn-cs"/>
        </a:defRPr>
      </a:lvl2pPr>
      <a:lvl3pPr marL="1258429" indent="-403081" algn="l" defTabSz="914029" rtl="0" eaLnBrk="1" latinLnBrk="0" hangingPunct="1">
        <a:lnSpc>
          <a:spcPct val="90000"/>
        </a:lnSpc>
        <a:spcBef>
          <a:spcPct val="20000"/>
        </a:spcBef>
        <a:buSzPct val="80000"/>
        <a:buFont typeface="Arial" pitchFamily="34" charset="0"/>
        <a:buChar char="•"/>
        <a:defRPr sz="2399" kern="1200">
          <a:gradFill>
            <a:gsLst>
              <a:gs pos="0">
                <a:srgbClr val="595959"/>
              </a:gs>
              <a:gs pos="86000">
                <a:srgbClr val="595959"/>
              </a:gs>
            </a:gsLst>
            <a:lin ang="5400000" scaled="0"/>
          </a:gradFill>
          <a:latin typeface="+mn-lt"/>
          <a:ea typeface="+mn-ea"/>
          <a:cs typeface="+mn-cs"/>
        </a:defRPr>
      </a:lvl3pPr>
      <a:lvl4pPr marL="1604368" indent="-34594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0804" indent="-336427" algn="l" defTabSz="91402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3582"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91"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607"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619" indent="-228508" algn="l" defTabSz="91402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29" rtl="0" eaLnBrk="1" latinLnBrk="0" hangingPunct="1">
        <a:defRPr sz="1866" kern="1200">
          <a:solidFill>
            <a:schemeClr val="tx1"/>
          </a:solidFill>
          <a:latin typeface="+mn-lt"/>
          <a:ea typeface="+mn-ea"/>
          <a:cs typeface="+mn-cs"/>
        </a:defRPr>
      </a:lvl1pPr>
      <a:lvl2pPr marL="457011" algn="l" defTabSz="914029" rtl="0" eaLnBrk="1" latinLnBrk="0" hangingPunct="1">
        <a:defRPr sz="1866" kern="1200">
          <a:solidFill>
            <a:schemeClr val="tx1"/>
          </a:solidFill>
          <a:latin typeface="+mn-lt"/>
          <a:ea typeface="+mn-ea"/>
          <a:cs typeface="+mn-cs"/>
        </a:defRPr>
      </a:lvl2pPr>
      <a:lvl3pPr marL="914029" algn="l" defTabSz="914029" rtl="0" eaLnBrk="1" latinLnBrk="0" hangingPunct="1">
        <a:defRPr sz="1866" kern="1200">
          <a:solidFill>
            <a:schemeClr val="tx1"/>
          </a:solidFill>
          <a:latin typeface="+mn-lt"/>
          <a:ea typeface="+mn-ea"/>
          <a:cs typeface="+mn-cs"/>
        </a:defRPr>
      </a:lvl3pPr>
      <a:lvl4pPr marL="1371041" algn="l" defTabSz="914029" rtl="0" eaLnBrk="1" latinLnBrk="0" hangingPunct="1">
        <a:defRPr sz="1866" kern="1200">
          <a:solidFill>
            <a:schemeClr val="tx1"/>
          </a:solidFill>
          <a:latin typeface="+mn-lt"/>
          <a:ea typeface="+mn-ea"/>
          <a:cs typeface="+mn-cs"/>
        </a:defRPr>
      </a:lvl4pPr>
      <a:lvl5pPr marL="1828058" algn="l" defTabSz="914029" rtl="0" eaLnBrk="1" latinLnBrk="0" hangingPunct="1">
        <a:defRPr sz="1866" kern="1200">
          <a:solidFill>
            <a:schemeClr val="tx1"/>
          </a:solidFill>
          <a:latin typeface="+mn-lt"/>
          <a:ea typeface="+mn-ea"/>
          <a:cs typeface="+mn-cs"/>
        </a:defRPr>
      </a:lvl5pPr>
      <a:lvl6pPr marL="2285066" algn="l" defTabSz="914029" rtl="0" eaLnBrk="1" latinLnBrk="0" hangingPunct="1">
        <a:defRPr sz="1866" kern="1200">
          <a:solidFill>
            <a:schemeClr val="tx1"/>
          </a:solidFill>
          <a:latin typeface="+mn-lt"/>
          <a:ea typeface="+mn-ea"/>
          <a:cs typeface="+mn-cs"/>
        </a:defRPr>
      </a:lvl6pPr>
      <a:lvl7pPr marL="2742085" algn="l" defTabSz="914029" rtl="0" eaLnBrk="1" latinLnBrk="0" hangingPunct="1">
        <a:defRPr sz="1866" kern="1200">
          <a:solidFill>
            <a:schemeClr val="tx1"/>
          </a:solidFill>
          <a:latin typeface="+mn-lt"/>
          <a:ea typeface="+mn-ea"/>
          <a:cs typeface="+mn-cs"/>
        </a:defRPr>
      </a:lvl7pPr>
      <a:lvl8pPr marL="3199099" algn="l" defTabSz="914029" rtl="0" eaLnBrk="1" latinLnBrk="0" hangingPunct="1">
        <a:defRPr sz="1866" kern="1200">
          <a:solidFill>
            <a:schemeClr val="tx1"/>
          </a:solidFill>
          <a:latin typeface="+mn-lt"/>
          <a:ea typeface="+mn-ea"/>
          <a:cs typeface="+mn-cs"/>
        </a:defRPr>
      </a:lvl8pPr>
      <a:lvl9pPr marL="3656114" algn="l" defTabSz="914029" rtl="0" eaLnBrk="1" latinLnBrk="0" hangingPunct="1">
        <a:defRPr sz="1866"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70" y="289512"/>
            <a:ext cx="11652805" cy="899665"/>
          </a:xfrm>
          <a:prstGeom prst="rect">
            <a:avLst/>
          </a:prstGeom>
        </p:spPr>
        <p:txBody>
          <a:bodyPr vert="horz" wrap="square" lIns="146286" tIns="91429" rIns="146286" bIns="9142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171" y="1189179"/>
            <a:ext cx="11650485" cy="2052030"/>
          </a:xfrm>
          <a:prstGeom prst="rect">
            <a:avLst/>
          </a:prstGeom>
        </p:spPr>
        <p:txBody>
          <a:bodyPr vert="horz" wrap="square" lIns="146286" tIns="91429" rIns="146286" bIns="9142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1315585"/>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 id="2147483894" r:id="rId13"/>
    <p:sldLayoutId id="2147483895" r:id="rId14"/>
    <p:sldLayoutId id="2147483896" r:id="rId15"/>
    <p:sldLayoutId id="2147483897" r:id="rId16"/>
    <p:sldLayoutId id="2147483898" r:id="rId17"/>
    <p:sldLayoutId id="2147483899" r:id="rId18"/>
    <p:sldLayoutId id="2147483900" r:id="rId19"/>
    <p:sldLayoutId id="2147483901" r:id="rId20"/>
    <p:sldLayoutId id="2147483902" r:id="rId21"/>
    <p:sldLayoutId id="2147483903" r:id="rId22"/>
    <p:sldLayoutId id="2147483904" r:id="rId23"/>
    <p:sldLayoutId id="2147483905" r:id="rId24"/>
    <p:sldLayoutId id="2147483906" r:id="rId25"/>
    <p:sldLayoutId id="2147483907" r:id="rId26"/>
    <p:sldLayoutId id="2147483908" r:id="rId27"/>
    <p:sldLayoutId id="2147483909" r:id="rId28"/>
    <p:sldLayoutId id="2147483910" r:id="rId29"/>
    <p:sldLayoutId id="2147483911" r:id="rId30"/>
    <p:sldLayoutId id="2147483912" r:id="rId31"/>
    <p:sldLayoutId id="2147483913" r:id="rId32"/>
    <p:sldLayoutId id="2147483914" r:id="rId33"/>
    <p:sldLayoutId id="2147483915" r:id="rId34"/>
    <p:sldLayoutId id="2147483916" r:id="rId35"/>
  </p:sldLayoutIdLst>
  <p:transition>
    <p:fade/>
  </p:transition>
  <p:timing>
    <p:tnLst>
      <p:par>
        <p:cTn id="1" dur="indefinite" restart="never" nodeType="tmRoot"/>
      </p:par>
    </p:tnLst>
  </p:timing>
  <p:txStyles>
    <p:titleStyle>
      <a:lvl1pPr algn="l" defTabSz="914064"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033" marR="0" indent="-336033" algn="l" defTabSz="914064" rtl="0" eaLnBrk="1" fontAlgn="auto" latinLnBrk="0" hangingPunct="1">
        <a:lnSpc>
          <a:spcPct val="90000"/>
        </a:lnSpc>
        <a:spcBef>
          <a:spcPct val="20000"/>
        </a:spcBef>
        <a:spcAft>
          <a:spcPts val="0"/>
        </a:spcAft>
        <a:buClrTx/>
        <a:buSzPct val="90000"/>
        <a:buFont typeface="Arial" pitchFamily="34" charset="0"/>
        <a:buChar char="•"/>
        <a:tabLst/>
        <a:defRPr sz="3822" kern="1200" spc="0" baseline="0">
          <a:gradFill>
            <a:gsLst>
              <a:gs pos="1250">
                <a:schemeClr val="tx1"/>
              </a:gs>
              <a:gs pos="100000">
                <a:schemeClr val="tx1"/>
              </a:gs>
            </a:gsLst>
            <a:lin ang="5400000" scaled="0"/>
          </a:gradFill>
          <a:latin typeface="+mj-lt"/>
          <a:ea typeface="+mn-ea"/>
          <a:cs typeface="+mn-cs"/>
        </a:defRPr>
      </a:lvl1pPr>
      <a:lvl2pPr marL="572501" marR="0" indent="-236468" algn="l" defTabSz="914064" rtl="0" eaLnBrk="1" fontAlgn="auto" latinLnBrk="0" hangingPunct="1">
        <a:lnSpc>
          <a:spcPct val="90000"/>
        </a:lnSpc>
        <a:spcBef>
          <a:spcPct val="20000"/>
        </a:spcBef>
        <a:spcAft>
          <a:spcPts val="0"/>
        </a:spcAft>
        <a:buClrTx/>
        <a:buSzPct val="90000"/>
        <a:buFont typeface="Arial" pitchFamily="34" charset="0"/>
        <a:buChar char="•"/>
        <a:tabLst/>
        <a:defRPr sz="2352" kern="1200" spc="0" baseline="0">
          <a:gradFill>
            <a:gsLst>
              <a:gs pos="1250">
                <a:schemeClr val="tx1"/>
              </a:gs>
              <a:gs pos="100000">
                <a:schemeClr val="tx1"/>
              </a:gs>
            </a:gsLst>
            <a:lin ang="5400000" scaled="0"/>
          </a:gradFill>
          <a:latin typeface="+mn-lt"/>
          <a:ea typeface="+mn-ea"/>
          <a:cs typeface="+mn-cs"/>
        </a:defRPr>
      </a:lvl2pPr>
      <a:lvl3pPr marL="784078"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960" kern="1200" spc="0" baseline="0">
          <a:gradFill>
            <a:gsLst>
              <a:gs pos="1250">
                <a:schemeClr val="tx1"/>
              </a:gs>
              <a:gs pos="100000">
                <a:schemeClr val="tx1"/>
              </a:gs>
            </a:gsLst>
            <a:lin ang="5400000" scaled="0"/>
          </a:gradFill>
          <a:latin typeface="+mn-lt"/>
          <a:ea typeface="+mn-ea"/>
          <a:cs typeface="+mn-cs"/>
        </a:defRPr>
      </a:lvl3pPr>
      <a:lvl4pPr marL="1008099"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4pPr>
      <a:lvl5pPr marL="1232122" marR="0" indent="-224022" algn="l" defTabSz="914064" rtl="0" eaLnBrk="1" fontAlgn="auto" latinLnBrk="0" hangingPunct="1">
        <a:lnSpc>
          <a:spcPct val="90000"/>
        </a:lnSpc>
        <a:spcBef>
          <a:spcPct val="20000"/>
        </a:spcBef>
        <a:spcAft>
          <a:spcPts val="0"/>
        </a:spcAft>
        <a:buClrTx/>
        <a:buSzPct val="90000"/>
        <a:buFont typeface="Arial" pitchFamily="34" charset="0"/>
        <a:buChar char="•"/>
        <a:tabLst/>
        <a:defRPr sz="1764" kern="1200" spc="0" baseline="0">
          <a:gradFill>
            <a:gsLst>
              <a:gs pos="1250">
                <a:schemeClr val="tx1"/>
              </a:gs>
              <a:gs pos="100000">
                <a:schemeClr val="tx1"/>
              </a:gs>
            </a:gsLst>
            <a:lin ang="5400000" scaled="0"/>
          </a:gradFill>
          <a:latin typeface="+mn-lt"/>
          <a:ea typeface="+mn-ea"/>
          <a:cs typeface="+mn-cs"/>
        </a:defRPr>
      </a:lvl5pPr>
      <a:lvl6pPr marL="2513673"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0707"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7738"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4771" indent="-228516" algn="l" defTabSz="914064" rtl="0" eaLnBrk="1" latinLnBrk="0" hangingPunct="1">
        <a:spcBef>
          <a:spcPct val="20000"/>
        </a:spcBef>
        <a:buFont typeface="Arial" pitchFamily="34" charset="0"/>
        <a:buChar char="•"/>
        <a:defRPr sz="1960" kern="1200">
          <a:solidFill>
            <a:schemeClr val="tx1"/>
          </a:solidFill>
          <a:latin typeface="+mn-lt"/>
          <a:ea typeface="+mn-ea"/>
          <a:cs typeface="+mn-cs"/>
        </a:defRPr>
      </a:lvl9pPr>
    </p:bodyStyle>
    <p:otherStyle>
      <a:defPPr>
        <a:defRPr lang="en-US"/>
      </a:defPPr>
      <a:lvl1pPr marL="0" algn="l" defTabSz="914064" rtl="0" eaLnBrk="1" latinLnBrk="0" hangingPunct="1">
        <a:defRPr sz="1764" kern="1200">
          <a:solidFill>
            <a:schemeClr val="tx1"/>
          </a:solidFill>
          <a:latin typeface="+mn-lt"/>
          <a:ea typeface="+mn-ea"/>
          <a:cs typeface="+mn-cs"/>
        </a:defRPr>
      </a:lvl1pPr>
      <a:lvl2pPr marL="457031" algn="l" defTabSz="914064" rtl="0" eaLnBrk="1" latinLnBrk="0" hangingPunct="1">
        <a:defRPr sz="1764" kern="1200">
          <a:solidFill>
            <a:schemeClr val="tx1"/>
          </a:solidFill>
          <a:latin typeface="+mn-lt"/>
          <a:ea typeface="+mn-ea"/>
          <a:cs typeface="+mn-cs"/>
        </a:defRPr>
      </a:lvl2pPr>
      <a:lvl3pPr marL="914064" algn="l" defTabSz="914064" rtl="0" eaLnBrk="1" latinLnBrk="0" hangingPunct="1">
        <a:defRPr sz="1764" kern="1200">
          <a:solidFill>
            <a:schemeClr val="tx1"/>
          </a:solidFill>
          <a:latin typeface="+mn-lt"/>
          <a:ea typeface="+mn-ea"/>
          <a:cs typeface="+mn-cs"/>
        </a:defRPr>
      </a:lvl3pPr>
      <a:lvl4pPr marL="1371095" algn="l" defTabSz="914064" rtl="0" eaLnBrk="1" latinLnBrk="0" hangingPunct="1">
        <a:defRPr sz="1764" kern="1200">
          <a:solidFill>
            <a:schemeClr val="tx1"/>
          </a:solidFill>
          <a:latin typeface="+mn-lt"/>
          <a:ea typeface="+mn-ea"/>
          <a:cs typeface="+mn-cs"/>
        </a:defRPr>
      </a:lvl4pPr>
      <a:lvl5pPr marL="1828127" algn="l" defTabSz="914064" rtl="0" eaLnBrk="1" latinLnBrk="0" hangingPunct="1">
        <a:defRPr sz="1764" kern="1200">
          <a:solidFill>
            <a:schemeClr val="tx1"/>
          </a:solidFill>
          <a:latin typeface="+mn-lt"/>
          <a:ea typeface="+mn-ea"/>
          <a:cs typeface="+mn-cs"/>
        </a:defRPr>
      </a:lvl5pPr>
      <a:lvl6pPr marL="2285160" algn="l" defTabSz="914064" rtl="0" eaLnBrk="1" latinLnBrk="0" hangingPunct="1">
        <a:defRPr sz="1764" kern="1200">
          <a:solidFill>
            <a:schemeClr val="tx1"/>
          </a:solidFill>
          <a:latin typeface="+mn-lt"/>
          <a:ea typeface="+mn-ea"/>
          <a:cs typeface="+mn-cs"/>
        </a:defRPr>
      </a:lvl6pPr>
      <a:lvl7pPr marL="2742190" algn="l" defTabSz="914064" rtl="0" eaLnBrk="1" latinLnBrk="0" hangingPunct="1">
        <a:defRPr sz="1764" kern="1200">
          <a:solidFill>
            <a:schemeClr val="tx1"/>
          </a:solidFill>
          <a:latin typeface="+mn-lt"/>
          <a:ea typeface="+mn-ea"/>
          <a:cs typeface="+mn-cs"/>
        </a:defRPr>
      </a:lvl7pPr>
      <a:lvl8pPr marL="3199223" algn="l" defTabSz="914064" rtl="0" eaLnBrk="1" latinLnBrk="0" hangingPunct="1">
        <a:defRPr sz="1764" kern="1200">
          <a:solidFill>
            <a:schemeClr val="tx1"/>
          </a:solidFill>
          <a:latin typeface="+mn-lt"/>
          <a:ea typeface="+mn-ea"/>
          <a:cs typeface="+mn-cs"/>
        </a:defRPr>
      </a:lvl8pPr>
      <a:lvl9pPr marL="3656254" algn="l" defTabSz="914064" rtl="0" eaLnBrk="1" latinLnBrk="0" hangingPunct="1">
        <a:defRPr sz="176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4.xml"/></Relationships>
</file>

<file path=ppt/slides/_rels/slide1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1.xml"/><Relationship Id="rId1" Type="http://schemas.openxmlformats.org/officeDocument/2006/relationships/slideLayout" Target="../slideLayouts/slideLayout14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4.xml"/></Relationships>
</file>

<file path=ppt/slides/_rels/slide15.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14.xml"/><Relationship Id="rId4" Type="http://schemas.openxmlformats.org/officeDocument/2006/relationships/tags" Target="../tags/tag5.xml"/><Relationship Id="rId9" Type="http://schemas.openxmlformats.org/officeDocument/2006/relationships/slideLayout" Target="../slideLayouts/slideLayout144.xml"/></Relationships>
</file>

<file path=ppt/slides/_rels/slide16.xml.rels><?xml version="1.0" encoding="UTF-8" standalone="yes"?>
<Relationships xmlns="http://schemas.openxmlformats.org/package/2006/relationships"><Relationship Id="rId8" Type="http://schemas.openxmlformats.org/officeDocument/2006/relationships/tags" Target="../tags/tag17.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10" Type="http://schemas.openxmlformats.org/officeDocument/2006/relationships/notesSlide" Target="../notesSlides/notesSlide15.xml"/><Relationship Id="rId4" Type="http://schemas.openxmlformats.org/officeDocument/2006/relationships/tags" Target="../tags/tag13.xml"/><Relationship Id="rId9" Type="http://schemas.openxmlformats.org/officeDocument/2006/relationships/slideLayout" Target="../slideLayouts/slideLayout144.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44.xml"/><Relationship Id="rId5" Type="http://schemas.openxmlformats.org/officeDocument/2006/relationships/image" Target="../media/image42.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4.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14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1.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144.xml"/><Relationship Id="rId6" Type="http://schemas.openxmlformats.org/officeDocument/2006/relationships/image" Target="../media/image37.emf"/><Relationship Id="rId5" Type="http://schemas.openxmlformats.org/officeDocument/2006/relationships/image" Target="../media/image41.pn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1.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144.xml"/><Relationship Id="rId5" Type="http://schemas.openxmlformats.org/officeDocument/2006/relationships/image" Target="../media/image38.png"/><Relationship Id="rId4" Type="http://schemas.openxmlformats.org/officeDocument/2006/relationships/image" Target="../media/image37.e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144.xml"/><Relationship Id="rId5" Type="http://schemas.openxmlformats.org/officeDocument/2006/relationships/image" Target="../media/image38.png"/><Relationship Id="rId4" Type="http://schemas.openxmlformats.org/officeDocument/2006/relationships/image" Target="../media/image37.emf"/></Relationships>
</file>

<file path=ppt/slides/_rels/slide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xml"/><Relationship Id="rId1" Type="http://schemas.openxmlformats.org/officeDocument/2006/relationships/slideLayout" Target="../slideLayouts/slideLayout144.xml"/><Relationship Id="rId5" Type="http://schemas.openxmlformats.org/officeDocument/2006/relationships/image" Target="../media/image38.png"/><Relationship Id="rId4" Type="http://schemas.openxmlformats.org/officeDocument/2006/relationships/image" Target="../media/image37.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4.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r>
              <a:rPr lang="en-US" dirty="0" smtClean="0"/>
              <a:t>Name</a:t>
            </a:r>
          </a:p>
          <a:p>
            <a:r>
              <a:rPr lang="en-US" dirty="0" smtClean="0"/>
              <a:t>Title</a:t>
            </a:r>
          </a:p>
          <a:p>
            <a:r>
              <a:rPr lang="en-US" dirty="0" smtClean="0"/>
              <a:t>Microsoft</a:t>
            </a:r>
            <a:endParaRPr lang="en-US" dirty="0"/>
          </a:p>
        </p:txBody>
      </p:sp>
      <p:sp>
        <p:nvSpPr>
          <p:cNvPr id="4" name="Title 3"/>
          <p:cNvSpPr>
            <a:spLocks noGrp="1"/>
          </p:cNvSpPr>
          <p:nvPr>
            <p:ph type="title"/>
          </p:nvPr>
        </p:nvSpPr>
        <p:spPr>
          <a:xfrm>
            <a:off x="269232" y="2075840"/>
            <a:ext cx="10264655" cy="1801436"/>
          </a:xfrm>
        </p:spPr>
        <p:txBody>
          <a:bodyPr/>
          <a:lstStyle/>
          <a:p>
            <a:r>
              <a:rPr lang="en-US" dirty="0" smtClean="0"/>
              <a:t>Windows Azure Virtual Networks</a:t>
            </a:r>
            <a:endParaRPr lang="en-US" dirty="0"/>
          </a:p>
        </p:txBody>
      </p:sp>
    </p:spTree>
    <p:extLst>
      <p:ext uri="{BB962C8B-B14F-4D97-AF65-F5344CB8AC3E}">
        <p14:creationId xmlns:p14="http://schemas.microsoft.com/office/powerpoint/2010/main" val="362456851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DNS and Name Resolution</a:t>
            </a:r>
            <a:endParaRPr lang="en-US" dirty="0"/>
          </a:p>
        </p:txBody>
      </p:sp>
    </p:spTree>
    <p:extLst>
      <p:ext uri="{BB962C8B-B14F-4D97-AF65-F5344CB8AC3E}">
        <p14:creationId xmlns:p14="http://schemas.microsoft.com/office/powerpoint/2010/main" val="127276369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DNS Scenarios</a:t>
            </a:r>
          </a:p>
        </p:txBody>
      </p:sp>
      <p:sp>
        <p:nvSpPr>
          <p:cNvPr id="3" name="Rectangle 2"/>
          <p:cNvSpPr/>
          <p:nvPr/>
        </p:nvSpPr>
        <p:spPr bwMode="auto">
          <a:xfrm>
            <a:off x="519113" y="1168590"/>
            <a:ext cx="5293858" cy="55135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defTabSz="914023" fontAlgn="base">
              <a:spcBef>
                <a:spcPct val="0"/>
              </a:spcBef>
              <a:spcAft>
                <a:spcPct val="0"/>
              </a:spcAft>
            </a:pPr>
            <a:r>
              <a:rPr lang="en-US" sz="2300" dirty="0" smtClean="0">
                <a:gradFill>
                  <a:gsLst>
                    <a:gs pos="0">
                      <a:srgbClr val="FFFFFF"/>
                    </a:gs>
                    <a:gs pos="100000">
                      <a:srgbClr val="FFFFFF"/>
                    </a:gs>
                  </a:gsLst>
                  <a:lin ang="5400000" scaled="0"/>
                </a:gradFill>
              </a:rPr>
              <a:t>Windows Azure DNS Scenarios</a:t>
            </a:r>
            <a:endParaRPr lang="en-US" sz="2300" dirty="0">
              <a:gradFill>
                <a:gsLst>
                  <a:gs pos="0">
                    <a:srgbClr val="FFFFFF"/>
                  </a:gs>
                  <a:gs pos="100000">
                    <a:srgbClr val="FFFFFF"/>
                  </a:gs>
                </a:gsLst>
                <a:lin ang="5400000" scaled="0"/>
              </a:gradFill>
            </a:endParaRPr>
          </a:p>
        </p:txBody>
      </p:sp>
      <p:sp>
        <p:nvSpPr>
          <p:cNvPr id="4" name="Rectangle 3"/>
          <p:cNvSpPr/>
          <p:nvPr/>
        </p:nvSpPr>
        <p:spPr bwMode="auto">
          <a:xfrm>
            <a:off x="6374266" y="1168592"/>
            <a:ext cx="5293858" cy="55135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defTabSz="914023" fontAlgn="base">
              <a:spcBef>
                <a:spcPct val="0"/>
              </a:spcBef>
              <a:spcAft>
                <a:spcPct val="0"/>
              </a:spcAft>
            </a:pPr>
            <a:r>
              <a:rPr lang="en-US" sz="2300" dirty="0" smtClean="0">
                <a:gradFill>
                  <a:gsLst>
                    <a:gs pos="0">
                      <a:srgbClr val="FFFFFF"/>
                    </a:gs>
                    <a:gs pos="100000">
                      <a:srgbClr val="FFFFFF"/>
                    </a:gs>
                  </a:gsLst>
                  <a:lin ang="5400000" scaled="0"/>
                </a:gradFill>
              </a:rPr>
              <a:t>Use </a:t>
            </a:r>
            <a:r>
              <a:rPr lang="en-US" sz="2300" dirty="0">
                <a:gradFill>
                  <a:gsLst>
                    <a:gs pos="0">
                      <a:srgbClr val="FFFFFF"/>
                    </a:gs>
                    <a:gs pos="100000">
                      <a:srgbClr val="FFFFFF"/>
                    </a:gs>
                  </a:gsLst>
                  <a:lin ang="5400000" scaled="0"/>
                </a:gradFill>
              </a:rPr>
              <a:t>y</a:t>
            </a:r>
            <a:r>
              <a:rPr lang="en-US" sz="2300" dirty="0" smtClean="0">
                <a:gradFill>
                  <a:gsLst>
                    <a:gs pos="0">
                      <a:srgbClr val="FFFFFF"/>
                    </a:gs>
                    <a:gs pos="100000">
                      <a:srgbClr val="FFFFFF"/>
                    </a:gs>
                  </a:gsLst>
                  <a:lin ang="5400000" scaled="0"/>
                </a:gradFill>
              </a:rPr>
              <a:t>our own DNS </a:t>
            </a:r>
            <a:r>
              <a:rPr lang="en-US" sz="2300" dirty="0">
                <a:gradFill>
                  <a:gsLst>
                    <a:gs pos="0">
                      <a:srgbClr val="FFFFFF"/>
                    </a:gs>
                    <a:gs pos="100000">
                      <a:srgbClr val="FFFFFF"/>
                    </a:gs>
                  </a:gsLst>
                  <a:lin ang="5400000" scaled="0"/>
                </a:gradFill>
              </a:rPr>
              <a:t>Scenarios</a:t>
            </a:r>
          </a:p>
        </p:txBody>
      </p:sp>
      <p:sp>
        <p:nvSpPr>
          <p:cNvPr id="5" name="Rectangle 4"/>
          <p:cNvSpPr/>
          <p:nvPr/>
        </p:nvSpPr>
        <p:spPr bwMode="auto">
          <a:xfrm>
            <a:off x="519113" y="1719945"/>
            <a:ext cx="5293858" cy="225334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t" anchorCtr="0" compatLnSpc="1">
            <a:prstTxWarp prst="textNoShape">
              <a:avLst/>
            </a:prstTxWarp>
          </a:bodyPr>
          <a:lstStyle/>
          <a:p>
            <a:pPr defTabSz="914023" fontAlgn="base">
              <a:spcBef>
                <a:spcPct val="0"/>
              </a:spcBef>
              <a:spcAft>
                <a:spcPct val="0"/>
              </a:spcAft>
            </a:pPr>
            <a:r>
              <a:rPr lang="en-US" sz="1500" b="1" dirty="0">
                <a:solidFill>
                  <a:schemeClr val="tx2">
                    <a:lumMod val="50000"/>
                    <a:alpha val="99000"/>
                  </a:schemeClr>
                </a:solidFill>
              </a:rPr>
              <a:t>A</a:t>
            </a:r>
            <a:r>
              <a:rPr lang="en-US" sz="1500" dirty="0">
                <a:solidFill>
                  <a:schemeClr val="tx2">
                    <a:lumMod val="50000"/>
                    <a:alpha val="99000"/>
                  </a:schemeClr>
                </a:solidFill>
              </a:rPr>
              <a:t>. Client-server applications </a:t>
            </a:r>
            <a:r>
              <a:rPr lang="en-US" sz="1500" dirty="0" smtClean="0">
                <a:solidFill>
                  <a:schemeClr val="tx2">
                    <a:lumMod val="50000"/>
                    <a:alpha val="99000"/>
                  </a:schemeClr>
                </a:solidFill>
              </a:rPr>
              <a:t>using </a:t>
            </a:r>
            <a:r>
              <a:rPr lang="en-US" sz="1500" dirty="0">
                <a:solidFill>
                  <a:schemeClr val="tx2">
                    <a:lumMod val="50000"/>
                    <a:alpha val="99000"/>
                  </a:schemeClr>
                </a:solidFill>
              </a:rPr>
              <a:t>VMs</a:t>
            </a:r>
          </a:p>
        </p:txBody>
      </p:sp>
      <p:sp>
        <p:nvSpPr>
          <p:cNvPr id="7" name="Rectangle 6"/>
          <p:cNvSpPr/>
          <p:nvPr/>
        </p:nvSpPr>
        <p:spPr bwMode="auto">
          <a:xfrm>
            <a:off x="6374266" y="1719945"/>
            <a:ext cx="5293858" cy="225334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t" anchorCtr="0" compatLnSpc="1">
            <a:prstTxWarp prst="textNoShape">
              <a:avLst/>
            </a:prstTxWarp>
          </a:bodyPr>
          <a:lstStyle/>
          <a:p>
            <a:pPr defTabSz="914023" fontAlgn="base">
              <a:spcBef>
                <a:spcPct val="0"/>
              </a:spcBef>
              <a:spcAft>
                <a:spcPct val="0"/>
              </a:spcAft>
            </a:pPr>
            <a:r>
              <a:rPr lang="en-US" sz="1500" b="1" dirty="0">
                <a:solidFill>
                  <a:schemeClr val="tx2">
                    <a:lumMod val="50000"/>
                    <a:alpha val="99000"/>
                  </a:schemeClr>
                </a:solidFill>
              </a:rPr>
              <a:t>B</a:t>
            </a:r>
            <a:r>
              <a:rPr lang="en-US" sz="1500" dirty="0" smtClean="0">
                <a:solidFill>
                  <a:schemeClr val="tx2">
                    <a:lumMod val="50000"/>
                    <a:alpha val="99000"/>
                  </a:schemeClr>
                </a:solidFill>
              </a:rPr>
              <a:t>. </a:t>
            </a:r>
            <a:r>
              <a:rPr lang="en-US" sz="1500" dirty="0">
                <a:solidFill>
                  <a:schemeClr val="tx2">
                    <a:lumMod val="50000"/>
                    <a:alpha val="99000"/>
                  </a:schemeClr>
                </a:solidFill>
              </a:rPr>
              <a:t>Hybrid connectivity with on-premise (DNS on-premise)</a:t>
            </a:r>
          </a:p>
        </p:txBody>
      </p:sp>
      <p:sp>
        <p:nvSpPr>
          <p:cNvPr id="8" name="Rectangle 7"/>
          <p:cNvSpPr/>
          <p:nvPr/>
        </p:nvSpPr>
        <p:spPr bwMode="auto">
          <a:xfrm>
            <a:off x="3727337" y="4207988"/>
            <a:ext cx="5293858" cy="225334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t" anchorCtr="0" compatLnSpc="1">
            <a:prstTxWarp prst="textNoShape">
              <a:avLst/>
            </a:prstTxWarp>
          </a:bodyPr>
          <a:lstStyle/>
          <a:p>
            <a:pPr defTabSz="914023" fontAlgn="base">
              <a:spcBef>
                <a:spcPct val="0"/>
              </a:spcBef>
              <a:spcAft>
                <a:spcPct val="0"/>
              </a:spcAft>
            </a:pPr>
            <a:r>
              <a:rPr lang="en-US" sz="1500" b="1" dirty="0">
                <a:solidFill>
                  <a:schemeClr val="tx2">
                    <a:lumMod val="50000"/>
                    <a:alpha val="99000"/>
                  </a:schemeClr>
                </a:solidFill>
              </a:rPr>
              <a:t>C</a:t>
            </a:r>
            <a:r>
              <a:rPr lang="en-US" sz="1500" dirty="0" smtClean="0">
                <a:solidFill>
                  <a:schemeClr val="tx2">
                    <a:lumMod val="50000"/>
                    <a:alpha val="99000"/>
                  </a:schemeClr>
                </a:solidFill>
              </a:rPr>
              <a:t>. </a:t>
            </a:r>
            <a:r>
              <a:rPr lang="en-US" sz="1500" dirty="0">
                <a:solidFill>
                  <a:schemeClr val="tx2">
                    <a:lumMod val="50000"/>
                    <a:alpha val="99000"/>
                  </a:schemeClr>
                </a:solidFill>
              </a:rPr>
              <a:t>SharePoint with custom DNS </a:t>
            </a:r>
            <a:r>
              <a:rPr lang="en-US" sz="1500" dirty="0" smtClean="0">
                <a:solidFill>
                  <a:schemeClr val="tx2">
                    <a:lumMod val="50000"/>
                    <a:alpha val="99000"/>
                  </a:schemeClr>
                </a:solidFill>
              </a:rPr>
              <a:t>(VM</a:t>
            </a:r>
            <a:r>
              <a:rPr lang="en-US" sz="1500" dirty="0">
                <a:solidFill>
                  <a:schemeClr val="tx2">
                    <a:lumMod val="50000"/>
                    <a:alpha val="99000"/>
                  </a:schemeClr>
                </a:solidFill>
              </a:rPr>
              <a:t>)</a:t>
            </a:r>
          </a:p>
        </p:txBody>
      </p:sp>
      <p:sp>
        <p:nvSpPr>
          <p:cNvPr id="13" name="Freeform 53"/>
          <p:cNvSpPr>
            <a:spLocks noEditPoints="1"/>
          </p:cNvSpPr>
          <p:nvPr/>
        </p:nvSpPr>
        <p:spPr bwMode="black">
          <a:xfrm>
            <a:off x="682695" y="2534016"/>
            <a:ext cx="771267" cy="870403"/>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2"/>
          </a:solidFill>
          <a:ln>
            <a:noFill/>
          </a:ln>
          <a:extLst/>
        </p:spPr>
        <p:txBody>
          <a:bodyPr vert="horz" wrap="square" lIns="91432" tIns="45717" rIns="91432" bIns="45717" numCol="1" anchor="t" anchorCtr="0" compatLnSpc="1">
            <a:prstTxWarp prst="textNoShape">
              <a:avLst/>
            </a:prstTxWarp>
          </a:bodyPr>
          <a:lstStyle/>
          <a:p>
            <a:endParaRPr lang="en-US" dirty="0"/>
          </a:p>
        </p:txBody>
      </p:sp>
      <p:grpSp>
        <p:nvGrpSpPr>
          <p:cNvPr id="12" name="Group 11"/>
          <p:cNvGrpSpPr/>
          <p:nvPr/>
        </p:nvGrpSpPr>
        <p:grpSpPr>
          <a:xfrm>
            <a:off x="1943729" y="2342815"/>
            <a:ext cx="914400" cy="1252807"/>
            <a:chOff x="1889125" y="2338073"/>
            <a:chExt cx="914400" cy="1252807"/>
          </a:xfrm>
        </p:grpSpPr>
        <p:sp>
          <p:nvSpPr>
            <p:cNvPr id="14" name="Rectangle 13"/>
            <p:cNvSpPr/>
            <p:nvPr/>
          </p:nvSpPr>
          <p:spPr bwMode="auto">
            <a:xfrm>
              <a:off x="1889125" y="2338073"/>
              <a:ext cx="914400" cy="125280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b" anchorCtr="0" compatLnSpc="1">
              <a:prstTxWarp prst="textNoShape">
                <a:avLst/>
              </a:prstTxWarp>
            </a:bodyPr>
            <a:lstStyle/>
            <a:p>
              <a:pPr algn="ctr" defTabSz="914023" fontAlgn="base">
                <a:lnSpc>
                  <a:spcPct val="90000"/>
                </a:lnSpc>
                <a:spcBef>
                  <a:spcPct val="0"/>
                </a:spcBef>
                <a:spcAft>
                  <a:spcPct val="0"/>
                </a:spcAft>
              </a:pPr>
              <a:r>
                <a:rPr lang="en-US" sz="1500" dirty="0" smtClean="0">
                  <a:gradFill>
                    <a:gsLst>
                      <a:gs pos="0">
                        <a:srgbClr val="FFFFFF"/>
                      </a:gs>
                      <a:gs pos="100000">
                        <a:srgbClr val="FFFFFF"/>
                      </a:gs>
                    </a:gsLst>
                    <a:lin ang="5400000" scaled="0"/>
                  </a:gradFill>
                </a:rPr>
                <a:t> VM</a:t>
              </a:r>
              <a:endParaRPr lang="en-US" sz="1500" dirty="0">
                <a:gradFill>
                  <a:gsLst>
                    <a:gs pos="0">
                      <a:srgbClr val="FFFFFF"/>
                    </a:gs>
                    <a:gs pos="100000">
                      <a:srgbClr val="FFFFFF"/>
                    </a:gs>
                  </a:gsLst>
                  <a:lin ang="5400000" scaled="0"/>
                </a:gradFill>
              </a:endParaRPr>
            </a:p>
          </p:txBody>
        </p:sp>
        <p:sp>
          <p:nvSpPr>
            <p:cNvPr id="15" name="Rectangle 14"/>
            <p:cNvSpPr/>
            <p:nvPr/>
          </p:nvSpPr>
          <p:spPr bwMode="auto">
            <a:xfrm>
              <a:off x="1924731" y="2438399"/>
              <a:ext cx="843189" cy="67373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ctr" anchorCtr="0" compatLnSpc="1">
              <a:prstTxWarp prst="textNoShape">
                <a:avLst/>
              </a:prstTxWarp>
            </a:bodyPr>
            <a:lstStyle/>
            <a:p>
              <a:pPr algn="ctr" defTabSz="914023" fontAlgn="base">
                <a:lnSpc>
                  <a:spcPct val="90000"/>
                </a:lnSpc>
                <a:spcBef>
                  <a:spcPct val="0"/>
                </a:spcBef>
                <a:spcAft>
                  <a:spcPct val="0"/>
                </a:spcAft>
              </a:pPr>
              <a:r>
                <a:rPr lang="en-US" sz="1200" dirty="0">
                  <a:solidFill>
                    <a:schemeClr val="tx2"/>
                  </a:solidFill>
                </a:rPr>
                <a:t>SQL Reporting Service</a:t>
              </a:r>
            </a:p>
          </p:txBody>
        </p:sp>
      </p:grpSp>
      <p:grpSp>
        <p:nvGrpSpPr>
          <p:cNvPr id="17" name="Group 16"/>
          <p:cNvGrpSpPr/>
          <p:nvPr/>
        </p:nvGrpSpPr>
        <p:grpSpPr>
          <a:xfrm>
            <a:off x="3347898" y="2342815"/>
            <a:ext cx="914400" cy="1252807"/>
            <a:chOff x="1889125" y="2338073"/>
            <a:chExt cx="914400" cy="1252807"/>
          </a:xfrm>
        </p:grpSpPr>
        <p:sp>
          <p:nvSpPr>
            <p:cNvPr id="18" name="Rectangle 17"/>
            <p:cNvSpPr/>
            <p:nvPr/>
          </p:nvSpPr>
          <p:spPr bwMode="auto">
            <a:xfrm>
              <a:off x="1889125" y="2338073"/>
              <a:ext cx="914400" cy="125280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b" anchorCtr="0" compatLnSpc="1">
              <a:prstTxWarp prst="textNoShape">
                <a:avLst/>
              </a:prstTxWarp>
            </a:bodyPr>
            <a:lstStyle/>
            <a:p>
              <a:pPr algn="ctr" defTabSz="914023" fontAlgn="base">
                <a:lnSpc>
                  <a:spcPct val="90000"/>
                </a:lnSpc>
                <a:spcBef>
                  <a:spcPct val="0"/>
                </a:spcBef>
                <a:spcAft>
                  <a:spcPct val="0"/>
                </a:spcAft>
              </a:pPr>
              <a:r>
                <a:rPr lang="en-US" sz="1500" dirty="0" smtClean="0">
                  <a:gradFill>
                    <a:gsLst>
                      <a:gs pos="0">
                        <a:srgbClr val="FFFFFF"/>
                      </a:gs>
                      <a:gs pos="100000">
                        <a:srgbClr val="FFFFFF"/>
                      </a:gs>
                    </a:gsLst>
                    <a:lin ang="5400000" scaled="0"/>
                  </a:gradFill>
                </a:rPr>
                <a:t> VM</a:t>
              </a:r>
              <a:endParaRPr lang="en-US" sz="1500" dirty="0">
                <a:gradFill>
                  <a:gsLst>
                    <a:gs pos="0">
                      <a:srgbClr val="FFFFFF"/>
                    </a:gs>
                    <a:gs pos="100000">
                      <a:srgbClr val="FFFFFF"/>
                    </a:gs>
                  </a:gsLst>
                  <a:lin ang="5400000" scaled="0"/>
                </a:gradFill>
              </a:endParaRPr>
            </a:p>
          </p:txBody>
        </p:sp>
        <p:sp>
          <p:nvSpPr>
            <p:cNvPr id="19" name="Rectangle 18"/>
            <p:cNvSpPr/>
            <p:nvPr/>
          </p:nvSpPr>
          <p:spPr bwMode="auto">
            <a:xfrm>
              <a:off x="1924731" y="2438399"/>
              <a:ext cx="843189" cy="67373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ctr" anchorCtr="0" compatLnSpc="1">
              <a:prstTxWarp prst="textNoShape">
                <a:avLst/>
              </a:prstTxWarp>
            </a:bodyPr>
            <a:lstStyle/>
            <a:p>
              <a:pPr algn="ctr" defTabSz="914023" fontAlgn="base">
                <a:lnSpc>
                  <a:spcPct val="90000"/>
                </a:lnSpc>
                <a:spcBef>
                  <a:spcPct val="0"/>
                </a:spcBef>
                <a:spcAft>
                  <a:spcPct val="0"/>
                </a:spcAft>
              </a:pPr>
              <a:r>
                <a:rPr lang="en-US" sz="1200" dirty="0">
                  <a:solidFill>
                    <a:schemeClr val="tx2"/>
                  </a:solidFill>
                </a:rPr>
                <a:t>SQL Analysis Service</a:t>
              </a:r>
            </a:p>
          </p:txBody>
        </p:sp>
      </p:grpSp>
      <p:grpSp>
        <p:nvGrpSpPr>
          <p:cNvPr id="20" name="Group 19"/>
          <p:cNvGrpSpPr/>
          <p:nvPr/>
        </p:nvGrpSpPr>
        <p:grpSpPr>
          <a:xfrm>
            <a:off x="4752067" y="2342815"/>
            <a:ext cx="914400" cy="1252807"/>
            <a:chOff x="1889125" y="2338073"/>
            <a:chExt cx="914400" cy="1252807"/>
          </a:xfrm>
        </p:grpSpPr>
        <p:sp>
          <p:nvSpPr>
            <p:cNvPr id="21" name="Rectangle 20"/>
            <p:cNvSpPr/>
            <p:nvPr/>
          </p:nvSpPr>
          <p:spPr bwMode="auto">
            <a:xfrm>
              <a:off x="1889125" y="2338073"/>
              <a:ext cx="914400" cy="125280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b" anchorCtr="0" compatLnSpc="1">
              <a:prstTxWarp prst="textNoShape">
                <a:avLst/>
              </a:prstTxWarp>
            </a:bodyPr>
            <a:lstStyle/>
            <a:p>
              <a:pPr algn="ctr" defTabSz="914023" fontAlgn="base">
                <a:lnSpc>
                  <a:spcPct val="90000"/>
                </a:lnSpc>
                <a:spcBef>
                  <a:spcPct val="0"/>
                </a:spcBef>
                <a:spcAft>
                  <a:spcPct val="0"/>
                </a:spcAft>
              </a:pPr>
              <a:r>
                <a:rPr lang="en-US" sz="1500" dirty="0" smtClean="0">
                  <a:gradFill>
                    <a:gsLst>
                      <a:gs pos="0">
                        <a:srgbClr val="FFFFFF"/>
                      </a:gs>
                      <a:gs pos="100000">
                        <a:srgbClr val="FFFFFF"/>
                      </a:gs>
                    </a:gsLst>
                    <a:lin ang="5400000" scaled="0"/>
                  </a:gradFill>
                </a:rPr>
                <a:t> VM</a:t>
              </a:r>
              <a:endParaRPr lang="en-US" sz="1500" dirty="0">
                <a:gradFill>
                  <a:gsLst>
                    <a:gs pos="0">
                      <a:srgbClr val="FFFFFF"/>
                    </a:gs>
                    <a:gs pos="100000">
                      <a:srgbClr val="FFFFFF"/>
                    </a:gs>
                  </a:gsLst>
                  <a:lin ang="5400000" scaled="0"/>
                </a:gradFill>
              </a:endParaRPr>
            </a:p>
          </p:txBody>
        </p:sp>
        <p:sp>
          <p:nvSpPr>
            <p:cNvPr id="22" name="Flowchart: Magnetic Disk 21"/>
            <p:cNvSpPr/>
            <p:nvPr/>
          </p:nvSpPr>
          <p:spPr bwMode="auto">
            <a:xfrm>
              <a:off x="1924731" y="2438399"/>
              <a:ext cx="843189" cy="673736"/>
            </a:xfrm>
            <a:prstGeom prst="flowChartMagneticDisk">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t" anchorCtr="0" compatLnSpc="1">
              <a:prstTxWarp prst="textNoShape">
                <a:avLst/>
              </a:prstTxWarp>
            </a:bodyPr>
            <a:lstStyle/>
            <a:p>
              <a:pPr algn="ctr" defTabSz="914023" fontAlgn="base">
                <a:lnSpc>
                  <a:spcPct val="90000"/>
                </a:lnSpc>
                <a:spcBef>
                  <a:spcPct val="0"/>
                </a:spcBef>
                <a:spcAft>
                  <a:spcPct val="0"/>
                </a:spcAft>
              </a:pPr>
              <a:r>
                <a:rPr lang="en-US" sz="1200" dirty="0">
                  <a:solidFill>
                    <a:schemeClr val="tx2"/>
                  </a:solidFill>
                </a:rPr>
                <a:t>SQL </a:t>
              </a:r>
              <a:br>
                <a:rPr lang="en-US" sz="1200" dirty="0">
                  <a:solidFill>
                    <a:schemeClr val="tx2"/>
                  </a:solidFill>
                </a:rPr>
              </a:br>
              <a:r>
                <a:rPr lang="en-US" sz="1200" dirty="0">
                  <a:solidFill>
                    <a:schemeClr val="tx2"/>
                  </a:solidFill>
                </a:rPr>
                <a:t>Service</a:t>
              </a:r>
            </a:p>
          </p:txBody>
        </p:sp>
      </p:grpSp>
      <p:cxnSp>
        <p:nvCxnSpPr>
          <p:cNvPr id="23" name="Straight Arrow Connector 22"/>
          <p:cNvCxnSpPr/>
          <p:nvPr/>
        </p:nvCxnSpPr>
        <p:spPr>
          <a:xfrm flipH="1">
            <a:off x="1472189" y="2969216"/>
            <a:ext cx="507147" cy="0"/>
          </a:xfrm>
          <a:prstGeom prst="straightConnector1">
            <a:avLst/>
          </a:prstGeom>
          <a:ln w="5715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2840752" y="2969216"/>
            <a:ext cx="507147" cy="0"/>
          </a:xfrm>
          <a:prstGeom prst="straightConnector1">
            <a:avLst/>
          </a:prstGeom>
          <a:ln w="5715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4262298" y="2969216"/>
            <a:ext cx="507147" cy="0"/>
          </a:xfrm>
          <a:prstGeom prst="straightConnector1">
            <a:avLst/>
          </a:prstGeom>
          <a:ln w="5715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bwMode="auto">
          <a:xfrm>
            <a:off x="6537496" y="2146167"/>
            <a:ext cx="1626791" cy="173666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18286" rIns="27430" bIns="18286" numCol="1" rtlCol="0" anchor="b" anchorCtr="0" compatLnSpc="1">
            <a:prstTxWarp prst="textNoShape">
              <a:avLst/>
            </a:prstTxWarp>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On-Premises Machine</a:t>
            </a:r>
          </a:p>
        </p:txBody>
      </p:sp>
      <p:sp>
        <p:nvSpPr>
          <p:cNvPr id="66" name="Rectangle 65"/>
          <p:cNvSpPr/>
          <p:nvPr/>
        </p:nvSpPr>
        <p:spPr bwMode="auto">
          <a:xfrm>
            <a:off x="6714577" y="2230811"/>
            <a:ext cx="1272632" cy="2702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18286" rIns="27430" bIns="18286" numCol="1" rtlCol="0" anchor="ctr" anchorCtr="0" compatLnSpc="1">
            <a:prstTxWarp prst="textNoShape">
              <a:avLst/>
            </a:prstTxWarp>
          </a:bodyPr>
          <a:lstStyle/>
          <a:p>
            <a:pPr algn="ctr" defTabSz="914023" fontAlgn="base">
              <a:lnSpc>
                <a:spcPct val="90000"/>
              </a:lnSpc>
              <a:spcBef>
                <a:spcPct val="0"/>
              </a:spcBef>
              <a:spcAft>
                <a:spcPct val="0"/>
              </a:spcAft>
            </a:pPr>
            <a:r>
              <a:rPr lang="en-US" sz="1100" dirty="0">
                <a:solidFill>
                  <a:schemeClr val="tx2"/>
                </a:solidFill>
              </a:rPr>
              <a:t>Active Directory</a:t>
            </a:r>
          </a:p>
        </p:txBody>
      </p:sp>
      <p:sp>
        <p:nvSpPr>
          <p:cNvPr id="67" name="Rectangle 66"/>
          <p:cNvSpPr/>
          <p:nvPr/>
        </p:nvSpPr>
        <p:spPr bwMode="auto">
          <a:xfrm>
            <a:off x="6714573" y="2746499"/>
            <a:ext cx="1272632" cy="2702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18286" rIns="27430" bIns="18286" numCol="1" rtlCol="0" anchor="ctr" anchorCtr="0" compatLnSpc="1">
            <a:prstTxWarp prst="textNoShape">
              <a:avLst/>
            </a:prstTxWarp>
          </a:bodyPr>
          <a:lstStyle/>
          <a:p>
            <a:pPr algn="ctr" defTabSz="914023" fontAlgn="base">
              <a:lnSpc>
                <a:spcPct val="90000"/>
              </a:lnSpc>
              <a:spcBef>
                <a:spcPct val="0"/>
              </a:spcBef>
              <a:spcAft>
                <a:spcPct val="0"/>
              </a:spcAft>
            </a:pPr>
            <a:r>
              <a:rPr lang="en-US" sz="1100" dirty="0">
                <a:solidFill>
                  <a:schemeClr val="tx2"/>
                </a:solidFill>
              </a:rPr>
              <a:t>Active Directory</a:t>
            </a:r>
          </a:p>
        </p:txBody>
      </p:sp>
      <p:sp>
        <p:nvSpPr>
          <p:cNvPr id="68" name="Flowchart: Magnetic Disk 67"/>
          <p:cNvSpPr/>
          <p:nvPr/>
        </p:nvSpPr>
        <p:spPr bwMode="auto">
          <a:xfrm>
            <a:off x="6714574" y="3262185"/>
            <a:ext cx="1272635" cy="376979"/>
          </a:xfrm>
          <a:prstGeom prst="flowChartMagneticDisk">
            <a:avLst/>
          </a:prstGeom>
          <a:solidFill>
            <a:schemeClr val="bg1"/>
          </a:solidFill>
          <a:ln>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18286" rIns="27430" bIns="18286" numCol="1" rtlCol="0" anchor="t" anchorCtr="0" compatLnSpc="1">
            <a:prstTxWarp prst="textNoShape">
              <a:avLst/>
            </a:prstTxWarp>
          </a:bodyPr>
          <a:lstStyle/>
          <a:p>
            <a:pPr algn="ctr" defTabSz="914023" fontAlgn="base">
              <a:lnSpc>
                <a:spcPct val="90000"/>
              </a:lnSpc>
              <a:spcBef>
                <a:spcPct val="0"/>
              </a:spcBef>
              <a:spcAft>
                <a:spcPct val="0"/>
              </a:spcAft>
            </a:pPr>
            <a:r>
              <a:rPr lang="en-US" sz="1200" dirty="0">
                <a:solidFill>
                  <a:schemeClr val="tx2"/>
                </a:solidFill>
              </a:rPr>
              <a:t>SQL Service</a:t>
            </a:r>
          </a:p>
        </p:txBody>
      </p:sp>
      <p:cxnSp>
        <p:nvCxnSpPr>
          <p:cNvPr id="69" name="Straight Arrow Connector 68"/>
          <p:cNvCxnSpPr/>
          <p:nvPr/>
        </p:nvCxnSpPr>
        <p:spPr>
          <a:xfrm flipH="1" flipV="1">
            <a:off x="7350893" y="2501073"/>
            <a:ext cx="1" cy="245424"/>
          </a:xfrm>
          <a:prstGeom prst="straightConnector1">
            <a:avLst/>
          </a:prstGeom>
          <a:ln w="57150">
            <a:solidFill>
              <a:schemeClr val="bg1"/>
            </a:solidFill>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flipH="1" flipV="1">
            <a:off x="7350894" y="3015935"/>
            <a:ext cx="1" cy="245424"/>
          </a:xfrm>
          <a:prstGeom prst="straightConnector1">
            <a:avLst/>
          </a:prstGeom>
          <a:ln w="57150">
            <a:solidFill>
              <a:schemeClr val="bg1"/>
            </a:solidFill>
            <a:headEnd type="triangle" w="med" len="sm"/>
            <a:tailEnd type="none"/>
          </a:ln>
        </p:spPr>
        <p:style>
          <a:lnRef idx="1">
            <a:schemeClr val="accent1"/>
          </a:lnRef>
          <a:fillRef idx="0">
            <a:schemeClr val="accent1"/>
          </a:fillRef>
          <a:effectRef idx="0">
            <a:schemeClr val="accent1"/>
          </a:effectRef>
          <a:fontRef idx="minor">
            <a:schemeClr val="tx1"/>
          </a:fontRef>
        </p:style>
      </p:cxnSp>
      <p:sp>
        <p:nvSpPr>
          <p:cNvPr id="73" name="Freeform 128"/>
          <p:cNvSpPr>
            <a:spLocks noChangeAspect="1"/>
          </p:cNvSpPr>
          <p:nvPr/>
        </p:nvSpPr>
        <p:spPr bwMode="black">
          <a:xfrm>
            <a:off x="9061678" y="2125577"/>
            <a:ext cx="2466294" cy="173666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3"/>
          </a:solidFill>
          <a:ln>
            <a:noFill/>
          </a:ln>
          <a:extLst/>
        </p:spPr>
        <p:txBody>
          <a:bodyPr vert="horz" wrap="square" lIns="91432" tIns="45717" rIns="91432" bIns="45717" numCol="1" anchor="t" anchorCtr="0" compatLnSpc="1">
            <a:prstTxWarp prst="textNoShape">
              <a:avLst/>
            </a:prstTxWarp>
          </a:bodyPr>
          <a:lstStyle/>
          <a:p>
            <a:endParaRPr lang="en-US" dirty="0"/>
          </a:p>
        </p:txBody>
      </p:sp>
      <p:sp>
        <p:nvSpPr>
          <p:cNvPr id="74" name="Freeform 53"/>
          <p:cNvSpPr>
            <a:spLocks noEditPoints="1"/>
          </p:cNvSpPr>
          <p:nvPr/>
        </p:nvSpPr>
        <p:spPr bwMode="black">
          <a:xfrm>
            <a:off x="8487763" y="2154409"/>
            <a:ext cx="573915" cy="647683"/>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a:extLst/>
        </p:spPr>
        <p:txBody>
          <a:bodyPr vert="horz" wrap="square" lIns="91432" tIns="45717" rIns="91432" bIns="45717" numCol="1" anchor="t" anchorCtr="0" compatLnSpc="1">
            <a:prstTxWarp prst="textNoShape">
              <a:avLst/>
            </a:prstTxWarp>
          </a:bodyPr>
          <a:lstStyle/>
          <a:p>
            <a:endParaRPr lang="en-US" dirty="0"/>
          </a:p>
        </p:txBody>
      </p:sp>
      <p:sp>
        <p:nvSpPr>
          <p:cNvPr id="75" name="Rectangular Callout 74"/>
          <p:cNvSpPr/>
          <p:nvPr/>
        </p:nvSpPr>
        <p:spPr bwMode="auto">
          <a:xfrm>
            <a:off x="9786258" y="3544629"/>
            <a:ext cx="1358034" cy="270263"/>
          </a:xfrm>
          <a:prstGeom prst="wedgeRectCallout">
            <a:avLst>
              <a:gd name="adj1" fmla="val 21651"/>
              <a:gd name="adj2" fmla="val -9458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18286" rIns="27430" bIns="18286" numCol="1" rtlCol="0" anchor="ctr" anchorCtr="0" compatLnSpc="1">
            <a:prstTxWarp prst="textNoShape">
              <a:avLst/>
            </a:prstTxWarp>
          </a:bodyPr>
          <a:lstStyle/>
          <a:p>
            <a:pPr algn="ctr" defTabSz="914023" fontAlgn="base">
              <a:lnSpc>
                <a:spcPct val="90000"/>
              </a:lnSpc>
              <a:spcBef>
                <a:spcPct val="0"/>
              </a:spcBef>
              <a:spcAft>
                <a:spcPct val="0"/>
              </a:spcAft>
            </a:pPr>
            <a:r>
              <a:rPr lang="en-US" sz="900" dirty="0">
                <a:solidFill>
                  <a:schemeClr val="tx2"/>
                </a:solidFill>
              </a:rPr>
              <a:t>Domain joined to On-Premises Network</a:t>
            </a:r>
          </a:p>
        </p:txBody>
      </p:sp>
      <p:sp>
        <p:nvSpPr>
          <p:cNvPr id="76" name="Rectangle 75"/>
          <p:cNvSpPr/>
          <p:nvPr/>
        </p:nvSpPr>
        <p:spPr bwMode="auto">
          <a:xfrm>
            <a:off x="9786258" y="2146168"/>
            <a:ext cx="1358034" cy="128575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18286" rIns="27430" bIns="18286" numCol="1" rtlCol="0" anchor="b" anchorCtr="0" compatLnSpc="1">
            <a:prstTxWarp prst="textNoShape">
              <a:avLst/>
            </a:prstTxWarp>
          </a:bodyPr>
          <a:lstStyle/>
          <a:p>
            <a:pPr algn="ctr" defTabSz="914023" fontAlgn="base">
              <a:lnSpc>
                <a:spcPct val="90000"/>
              </a:lnSpc>
              <a:spcBef>
                <a:spcPct val="0"/>
              </a:spcBef>
              <a:spcAft>
                <a:spcPct val="0"/>
              </a:spcAft>
            </a:pPr>
            <a:r>
              <a:rPr lang="en-US" sz="900" dirty="0">
                <a:solidFill>
                  <a:schemeClr val="tx2"/>
                </a:solidFill>
              </a:rPr>
              <a:t>On-Premises Machine</a:t>
            </a:r>
          </a:p>
        </p:txBody>
      </p:sp>
      <p:sp>
        <p:nvSpPr>
          <p:cNvPr id="77" name="Rectangle 76"/>
          <p:cNvSpPr/>
          <p:nvPr/>
        </p:nvSpPr>
        <p:spPr bwMode="auto">
          <a:xfrm>
            <a:off x="9859192" y="2952607"/>
            <a:ext cx="1237706" cy="27026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18286" rIns="27430" bIns="18286" numCol="1" rtlCol="0" anchor="ctr" anchorCtr="0" compatLnSpc="1">
            <a:prstTxWarp prst="textNoShape">
              <a:avLst/>
            </a:prstTxWarp>
          </a:bodyPr>
          <a:lstStyle/>
          <a:p>
            <a:pPr algn="ctr" defTabSz="914023" fontAlgn="base">
              <a:lnSpc>
                <a:spcPct val="90000"/>
              </a:lnSpc>
              <a:spcBef>
                <a:spcPct val="0"/>
              </a:spcBef>
              <a:spcAft>
                <a:spcPct val="0"/>
              </a:spcAft>
            </a:pPr>
            <a:r>
              <a:rPr lang="en-US" sz="900" dirty="0">
                <a:solidFill>
                  <a:schemeClr val="bg1"/>
                </a:solidFill>
              </a:rPr>
              <a:t>Business Components &amp; Entities</a:t>
            </a:r>
          </a:p>
        </p:txBody>
      </p:sp>
      <p:sp>
        <p:nvSpPr>
          <p:cNvPr id="78" name="Rectangle 77"/>
          <p:cNvSpPr/>
          <p:nvPr/>
        </p:nvSpPr>
        <p:spPr>
          <a:xfrm>
            <a:off x="9859192" y="2710083"/>
            <a:ext cx="1237706" cy="258532"/>
          </a:xfrm>
          <a:prstGeom prst="rect">
            <a:avLst/>
          </a:prstGeom>
        </p:spPr>
        <p:txBody>
          <a:bodyPr wrap="square" lIns="0" tIns="0" rIns="0" bIns="0">
            <a:spAutoFit/>
          </a:bodyPr>
          <a:lstStyle/>
          <a:p>
            <a:pPr defTabSz="914023" fontAlgn="base">
              <a:lnSpc>
                <a:spcPct val="90000"/>
              </a:lnSpc>
              <a:spcBef>
                <a:spcPct val="0"/>
              </a:spcBef>
              <a:spcAft>
                <a:spcPct val="0"/>
              </a:spcAft>
            </a:pPr>
            <a:r>
              <a:rPr lang="en-US" sz="900" dirty="0">
                <a:solidFill>
                  <a:srgbClr val="5F5F5F"/>
                </a:solidFill>
              </a:rPr>
              <a:t>On-Premises </a:t>
            </a:r>
            <a:br>
              <a:rPr lang="en-US" sz="900" dirty="0">
                <a:solidFill>
                  <a:srgbClr val="5F5F5F"/>
                </a:solidFill>
              </a:rPr>
            </a:br>
            <a:r>
              <a:rPr lang="en-US" sz="900" dirty="0">
                <a:solidFill>
                  <a:srgbClr val="5F5F5F"/>
                </a:solidFill>
              </a:rPr>
              <a:t>Machine</a:t>
            </a:r>
          </a:p>
        </p:txBody>
      </p:sp>
      <p:sp>
        <p:nvSpPr>
          <p:cNvPr id="80" name="Rectangle 79"/>
          <p:cNvSpPr/>
          <p:nvPr/>
        </p:nvSpPr>
        <p:spPr bwMode="auto">
          <a:xfrm>
            <a:off x="9859192" y="2368358"/>
            <a:ext cx="1237706" cy="27026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18286" rIns="27430" bIns="18286" numCol="1" rtlCol="0" anchor="ctr" anchorCtr="0" compatLnSpc="1">
            <a:prstTxWarp prst="textNoShape">
              <a:avLst/>
            </a:prstTxWarp>
          </a:bodyPr>
          <a:lstStyle/>
          <a:p>
            <a:pPr algn="ctr" defTabSz="914023" fontAlgn="base">
              <a:lnSpc>
                <a:spcPct val="90000"/>
              </a:lnSpc>
              <a:spcBef>
                <a:spcPct val="0"/>
              </a:spcBef>
              <a:spcAft>
                <a:spcPct val="0"/>
              </a:spcAft>
            </a:pPr>
            <a:r>
              <a:rPr lang="en-US" sz="900" dirty="0">
                <a:solidFill>
                  <a:schemeClr val="bg1"/>
                </a:solidFill>
              </a:rPr>
              <a:t>UI Process Components</a:t>
            </a:r>
          </a:p>
        </p:txBody>
      </p:sp>
      <p:sp>
        <p:nvSpPr>
          <p:cNvPr id="81" name="Rectangle 80"/>
          <p:cNvSpPr/>
          <p:nvPr/>
        </p:nvSpPr>
        <p:spPr>
          <a:xfrm>
            <a:off x="9859192" y="2245901"/>
            <a:ext cx="1237706" cy="129267"/>
          </a:xfrm>
          <a:prstGeom prst="rect">
            <a:avLst/>
          </a:prstGeom>
        </p:spPr>
        <p:txBody>
          <a:bodyPr wrap="square" lIns="0" tIns="0" rIns="0" bIns="0">
            <a:spAutoFit/>
          </a:bodyPr>
          <a:lstStyle/>
          <a:p>
            <a:pPr defTabSz="914023" fontAlgn="base">
              <a:lnSpc>
                <a:spcPct val="90000"/>
              </a:lnSpc>
              <a:spcBef>
                <a:spcPct val="0"/>
              </a:spcBef>
              <a:spcAft>
                <a:spcPct val="0"/>
              </a:spcAft>
            </a:pPr>
            <a:r>
              <a:rPr lang="en-US" sz="900" dirty="0">
                <a:solidFill>
                  <a:srgbClr val="5F5F5F"/>
                </a:solidFill>
              </a:rPr>
              <a:t>Web Tier</a:t>
            </a:r>
          </a:p>
        </p:txBody>
      </p:sp>
      <p:cxnSp>
        <p:nvCxnSpPr>
          <p:cNvPr id="82" name="Straight Arrow Connector 81"/>
          <p:cNvCxnSpPr/>
          <p:nvPr/>
        </p:nvCxnSpPr>
        <p:spPr>
          <a:xfrm flipV="1">
            <a:off x="10760364" y="2638620"/>
            <a:ext cx="0" cy="313987"/>
          </a:xfrm>
          <a:prstGeom prst="straightConnector1">
            <a:avLst/>
          </a:prstGeom>
          <a:ln w="5715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flipV="1">
            <a:off x="9061680" y="2623787"/>
            <a:ext cx="645740" cy="390712"/>
          </a:xfrm>
          <a:prstGeom prst="straightConnector1">
            <a:avLst/>
          </a:prstGeom>
          <a:ln w="5715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bwMode="auto">
          <a:xfrm>
            <a:off x="8072581" y="3237711"/>
            <a:ext cx="1713676" cy="19420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18286" rIns="27430" bIns="18286" numCol="1" rtlCol="0" anchor="ctr" anchorCtr="0" compatLnSpc="1">
            <a:prstTxWarp prst="textNoShape">
              <a:avLst/>
            </a:prstTxWarp>
          </a:bodyPr>
          <a:lstStyle/>
          <a:p>
            <a:pPr algn="ctr" defTabSz="914023" fontAlgn="base">
              <a:lnSpc>
                <a:spcPct val="90000"/>
              </a:lnSpc>
              <a:spcBef>
                <a:spcPct val="0"/>
              </a:spcBef>
              <a:spcAft>
                <a:spcPct val="0"/>
              </a:spcAft>
            </a:pPr>
            <a:r>
              <a:rPr lang="en-US" sz="1100" dirty="0">
                <a:solidFill>
                  <a:schemeClr val="bg1"/>
                </a:solidFill>
              </a:rPr>
              <a:t>Active Directory</a:t>
            </a:r>
          </a:p>
        </p:txBody>
      </p:sp>
      <p:sp>
        <p:nvSpPr>
          <p:cNvPr id="71" name="Freeform 128"/>
          <p:cNvSpPr>
            <a:spLocks noChangeAspect="1"/>
          </p:cNvSpPr>
          <p:nvPr/>
        </p:nvSpPr>
        <p:spPr bwMode="black">
          <a:xfrm>
            <a:off x="4703966" y="4648354"/>
            <a:ext cx="4177079" cy="173666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3"/>
          </a:solidFill>
          <a:ln>
            <a:noFill/>
          </a:ln>
          <a:extLst/>
        </p:spPr>
        <p:txBody>
          <a:bodyPr vert="horz" wrap="square" lIns="91432" tIns="45717" rIns="91432" bIns="45717" numCol="1" anchor="t" anchorCtr="0" compatLnSpc="1">
            <a:prstTxWarp prst="textNoShape">
              <a:avLst/>
            </a:prstTxWarp>
          </a:bodyPr>
          <a:lstStyle/>
          <a:p>
            <a:endParaRPr lang="en-US" dirty="0"/>
          </a:p>
        </p:txBody>
      </p:sp>
      <p:grpSp>
        <p:nvGrpSpPr>
          <p:cNvPr id="79" name="Group 78"/>
          <p:cNvGrpSpPr/>
          <p:nvPr/>
        </p:nvGrpSpPr>
        <p:grpSpPr>
          <a:xfrm>
            <a:off x="3890565" y="5305273"/>
            <a:ext cx="605568" cy="1079747"/>
            <a:chOff x="765542" y="4542715"/>
            <a:chExt cx="605567" cy="1079746"/>
          </a:xfrm>
          <a:solidFill>
            <a:schemeClr val="accent3"/>
          </a:solidFill>
        </p:grpSpPr>
        <p:grpSp>
          <p:nvGrpSpPr>
            <p:cNvPr id="83" name="Group 82"/>
            <p:cNvGrpSpPr/>
            <p:nvPr/>
          </p:nvGrpSpPr>
          <p:grpSpPr>
            <a:xfrm>
              <a:off x="813433" y="4542715"/>
              <a:ext cx="509785" cy="856592"/>
              <a:chOff x="570090" y="4803979"/>
              <a:chExt cx="509785" cy="856592"/>
            </a:xfrm>
            <a:grpFill/>
          </p:grpSpPr>
          <p:sp>
            <p:nvSpPr>
              <p:cNvPr id="85" name="Freeform 53"/>
              <p:cNvSpPr>
                <a:spLocks noEditPoints="1"/>
              </p:cNvSpPr>
              <p:nvPr/>
            </p:nvSpPr>
            <p:spPr bwMode="black">
              <a:xfrm>
                <a:off x="638094" y="4803979"/>
                <a:ext cx="385634" cy="43520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86" name="Freeform 62"/>
              <p:cNvSpPr>
                <a:spLocks noEditPoints="1"/>
              </p:cNvSpPr>
              <p:nvPr/>
            </p:nvSpPr>
            <p:spPr bwMode="black">
              <a:xfrm>
                <a:off x="570090" y="5150920"/>
                <a:ext cx="509785" cy="50965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grpFill/>
              <a:ln>
                <a:noFill/>
              </a:ln>
            </p:spPr>
            <p:txBody>
              <a:bodyPr vert="horz" wrap="square" lIns="82305" tIns="41153" rIns="82305" bIns="41153" numCol="1" anchor="t" anchorCtr="0" compatLnSpc="1">
                <a:prstTxWarp prst="textNoShape">
                  <a:avLst/>
                </a:prstTxWarp>
              </a:bodyPr>
              <a:lstStyle/>
              <a:p>
                <a:endParaRPr lang="en-US" sz="1600" dirty="0"/>
              </a:p>
            </p:txBody>
          </p:sp>
        </p:grpSp>
        <p:sp>
          <p:nvSpPr>
            <p:cNvPr id="84" name="Rectangle 83"/>
            <p:cNvSpPr/>
            <p:nvPr/>
          </p:nvSpPr>
          <p:spPr bwMode="auto">
            <a:xfrm>
              <a:off x="765542" y="5410186"/>
              <a:ext cx="605567" cy="21227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18288" rIns="0" bIns="18288" numCol="1" rtlCol="0" anchor="ctr" anchorCtr="0" compatLnSpc="1">
              <a:prstTxWarp prst="textNoShape">
                <a:avLst/>
              </a:prstTxWarp>
            </a:bodyPr>
            <a:lstStyle/>
            <a:p>
              <a:pPr algn="ctr" defTabSz="914023" fontAlgn="base">
                <a:lnSpc>
                  <a:spcPct val="90000"/>
                </a:lnSpc>
                <a:spcBef>
                  <a:spcPct val="0"/>
                </a:spcBef>
                <a:spcAft>
                  <a:spcPct val="0"/>
                </a:spcAft>
              </a:pPr>
              <a:r>
                <a:rPr lang="en-US" sz="1200" dirty="0">
                  <a:solidFill>
                    <a:schemeClr val="tx2"/>
                  </a:solidFill>
                </a:rPr>
                <a:t>Internet</a:t>
              </a:r>
            </a:p>
          </p:txBody>
        </p:sp>
      </p:grpSp>
      <p:cxnSp>
        <p:nvCxnSpPr>
          <p:cNvPr id="88" name="Straight Arrow Connector 87"/>
          <p:cNvCxnSpPr/>
          <p:nvPr/>
        </p:nvCxnSpPr>
        <p:spPr>
          <a:xfrm flipH="1">
            <a:off x="4496132" y="5652214"/>
            <a:ext cx="381034" cy="155971"/>
          </a:xfrm>
          <a:prstGeom prst="straightConnector1">
            <a:avLst/>
          </a:prstGeom>
          <a:ln w="5715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5523083" y="5769818"/>
            <a:ext cx="725419" cy="435251"/>
            <a:chOff x="8164285" y="5522317"/>
            <a:chExt cx="914400" cy="548640"/>
          </a:xfrm>
        </p:grpSpPr>
        <p:sp>
          <p:nvSpPr>
            <p:cNvPr id="89" name="Rectangle 88"/>
            <p:cNvSpPr/>
            <p:nvPr/>
          </p:nvSpPr>
          <p:spPr bwMode="auto">
            <a:xfrm>
              <a:off x="8164285" y="5522317"/>
              <a:ext cx="914400" cy="54864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45720" numCol="1" rtlCol="0" anchor="b" anchorCtr="0" compatLnSpc="1">
              <a:prstTxWarp prst="textNoShape">
                <a:avLst/>
              </a:prstTxWarp>
            </a:bodyPr>
            <a:lstStyle/>
            <a:p>
              <a:pPr algn="ctr" defTabSz="914023" fontAlgn="base">
                <a:lnSpc>
                  <a:spcPct val="90000"/>
                </a:lnSpc>
                <a:spcBef>
                  <a:spcPct val="0"/>
                </a:spcBef>
                <a:spcAft>
                  <a:spcPct val="0"/>
                </a:spcAft>
              </a:pPr>
              <a:r>
                <a:rPr lang="en-US" sz="700" dirty="0" smtClean="0">
                  <a:solidFill>
                    <a:schemeClr val="tx2"/>
                  </a:solidFill>
                </a:rPr>
                <a:t> </a:t>
              </a:r>
              <a:r>
                <a:rPr lang="en-US" sz="700" dirty="0">
                  <a:solidFill>
                    <a:schemeClr val="tx2"/>
                  </a:solidFill>
                </a:rPr>
                <a:t>VM Role</a:t>
              </a:r>
            </a:p>
          </p:txBody>
        </p:sp>
        <p:sp>
          <p:nvSpPr>
            <p:cNvPr id="90" name="Rectangle 89"/>
            <p:cNvSpPr/>
            <p:nvPr/>
          </p:nvSpPr>
          <p:spPr bwMode="auto">
            <a:xfrm>
              <a:off x="8211750" y="5560753"/>
              <a:ext cx="819471" cy="31524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ctr" anchorCtr="0" compatLnSpc="1">
              <a:prstTxWarp prst="textNoShape">
                <a:avLst/>
              </a:prstTxWarp>
            </a:bodyPr>
            <a:lstStyle/>
            <a:p>
              <a:pPr algn="ctr" defTabSz="914023" fontAlgn="base">
                <a:lnSpc>
                  <a:spcPct val="90000"/>
                </a:lnSpc>
                <a:spcBef>
                  <a:spcPct val="0"/>
                </a:spcBef>
                <a:spcAft>
                  <a:spcPct val="0"/>
                </a:spcAft>
              </a:pPr>
              <a:r>
                <a:rPr lang="en-US" sz="700" dirty="0">
                  <a:solidFill>
                    <a:schemeClr val="bg1"/>
                  </a:solidFill>
                </a:rPr>
                <a:t>SharePoint FrontEnd</a:t>
              </a:r>
            </a:p>
          </p:txBody>
        </p:sp>
      </p:grpSp>
      <p:grpSp>
        <p:nvGrpSpPr>
          <p:cNvPr id="94" name="Group 93"/>
          <p:cNvGrpSpPr/>
          <p:nvPr/>
        </p:nvGrpSpPr>
        <p:grpSpPr>
          <a:xfrm>
            <a:off x="5523083" y="4980138"/>
            <a:ext cx="725419" cy="435251"/>
            <a:chOff x="8164285" y="5522317"/>
            <a:chExt cx="914400" cy="548640"/>
          </a:xfrm>
        </p:grpSpPr>
        <p:sp>
          <p:nvSpPr>
            <p:cNvPr id="95" name="Rectangle 94"/>
            <p:cNvSpPr/>
            <p:nvPr/>
          </p:nvSpPr>
          <p:spPr bwMode="auto">
            <a:xfrm>
              <a:off x="8164285" y="5522317"/>
              <a:ext cx="914400" cy="54864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45720" numCol="1" rtlCol="0" anchor="b" anchorCtr="0" compatLnSpc="1">
              <a:prstTxWarp prst="textNoShape">
                <a:avLst/>
              </a:prstTxWarp>
            </a:bodyPr>
            <a:lstStyle/>
            <a:p>
              <a:pPr algn="ctr" defTabSz="914023" fontAlgn="base">
                <a:lnSpc>
                  <a:spcPct val="90000"/>
                </a:lnSpc>
                <a:spcBef>
                  <a:spcPct val="0"/>
                </a:spcBef>
                <a:spcAft>
                  <a:spcPct val="0"/>
                </a:spcAft>
              </a:pPr>
              <a:r>
                <a:rPr lang="en-US" sz="700" dirty="0" smtClean="0">
                  <a:solidFill>
                    <a:schemeClr val="tx2"/>
                  </a:solidFill>
                </a:rPr>
                <a:t> </a:t>
              </a:r>
              <a:r>
                <a:rPr lang="en-US" sz="700" dirty="0">
                  <a:solidFill>
                    <a:schemeClr val="tx2"/>
                  </a:solidFill>
                </a:rPr>
                <a:t>VM Role</a:t>
              </a:r>
            </a:p>
          </p:txBody>
        </p:sp>
        <p:sp>
          <p:nvSpPr>
            <p:cNvPr id="96" name="Rectangle 95"/>
            <p:cNvSpPr/>
            <p:nvPr/>
          </p:nvSpPr>
          <p:spPr bwMode="auto">
            <a:xfrm>
              <a:off x="8211750" y="5560753"/>
              <a:ext cx="819471" cy="31524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ctr" anchorCtr="0" compatLnSpc="1">
              <a:prstTxWarp prst="textNoShape">
                <a:avLst/>
              </a:prstTxWarp>
            </a:bodyPr>
            <a:lstStyle/>
            <a:p>
              <a:pPr algn="ctr" defTabSz="914023" fontAlgn="base">
                <a:lnSpc>
                  <a:spcPct val="90000"/>
                </a:lnSpc>
                <a:spcBef>
                  <a:spcPct val="0"/>
                </a:spcBef>
                <a:spcAft>
                  <a:spcPct val="0"/>
                </a:spcAft>
              </a:pPr>
              <a:r>
                <a:rPr lang="en-US" sz="700" dirty="0">
                  <a:solidFill>
                    <a:schemeClr val="bg1"/>
                  </a:solidFill>
                </a:rPr>
                <a:t>SharePoint FrontEnd</a:t>
              </a:r>
            </a:p>
          </p:txBody>
        </p:sp>
      </p:grpSp>
      <p:grpSp>
        <p:nvGrpSpPr>
          <p:cNvPr id="32" name="Group 31"/>
          <p:cNvGrpSpPr/>
          <p:nvPr/>
        </p:nvGrpSpPr>
        <p:grpSpPr>
          <a:xfrm>
            <a:off x="6659376" y="5908938"/>
            <a:ext cx="725419" cy="435251"/>
            <a:chOff x="9439431" y="5720416"/>
            <a:chExt cx="725419" cy="435251"/>
          </a:xfrm>
        </p:grpSpPr>
        <p:grpSp>
          <p:nvGrpSpPr>
            <p:cNvPr id="97" name="Group 96"/>
            <p:cNvGrpSpPr/>
            <p:nvPr/>
          </p:nvGrpSpPr>
          <p:grpSpPr>
            <a:xfrm>
              <a:off x="9439431" y="5720416"/>
              <a:ext cx="725419" cy="435251"/>
              <a:chOff x="8164285" y="5522317"/>
              <a:chExt cx="914400" cy="548640"/>
            </a:xfrm>
          </p:grpSpPr>
          <p:sp>
            <p:nvSpPr>
              <p:cNvPr id="98" name="Rectangle 97"/>
              <p:cNvSpPr/>
              <p:nvPr/>
            </p:nvSpPr>
            <p:spPr bwMode="auto">
              <a:xfrm>
                <a:off x="8164285" y="5522317"/>
                <a:ext cx="914400" cy="54864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45720" numCol="1" rtlCol="0" anchor="b" anchorCtr="0" compatLnSpc="1">
                <a:prstTxWarp prst="textNoShape">
                  <a:avLst/>
                </a:prstTxWarp>
              </a:bodyPr>
              <a:lstStyle/>
              <a:p>
                <a:pPr algn="ctr" defTabSz="914023" fontAlgn="base">
                  <a:lnSpc>
                    <a:spcPct val="90000"/>
                  </a:lnSpc>
                  <a:spcBef>
                    <a:spcPct val="0"/>
                  </a:spcBef>
                  <a:spcAft>
                    <a:spcPct val="0"/>
                  </a:spcAft>
                </a:pPr>
                <a:r>
                  <a:rPr lang="en-US" sz="700" dirty="0" smtClean="0">
                    <a:solidFill>
                      <a:schemeClr val="tx2"/>
                    </a:solidFill>
                  </a:rPr>
                  <a:t> </a:t>
                </a:r>
                <a:r>
                  <a:rPr lang="en-US" sz="700" dirty="0">
                    <a:solidFill>
                      <a:schemeClr val="tx2"/>
                    </a:solidFill>
                  </a:rPr>
                  <a:t>VM Role</a:t>
                </a:r>
              </a:p>
            </p:txBody>
          </p:sp>
          <p:sp>
            <p:nvSpPr>
              <p:cNvPr id="99" name="Rectangle 98"/>
              <p:cNvSpPr/>
              <p:nvPr/>
            </p:nvSpPr>
            <p:spPr bwMode="auto">
              <a:xfrm>
                <a:off x="8211750" y="5560753"/>
                <a:ext cx="819471" cy="108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ctr" anchorCtr="0" compatLnSpc="1">
                <a:prstTxWarp prst="textNoShape">
                  <a:avLst/>
                </a:prstTxWarp>
              </a:bodyPr>
              <a:lstStyle/>
              <a:p>
                <a:pPr algn="ctr" defTabSz="914023" fontAlgn="base">
                  <a:lnSpc>
                    <a:spcPct val="90000"/>
                  </a:lnSpc>
                  <a:spcBef>
                    <a:spcPct val="0"/>
                  </a:spcBef>
                  <a:spcAft>
                    <a:spcPct val="0"/>
                  </a:spcAft>
                </a:pPr>
                <a:r>
                  <a:rPr lang="en-US" sz="700" dirty="0">
                    <a:solidFill>
                      <a:schemeClr val="bg1"/>
                    </a:solidFill>
                  </a:rPr>
                  <a:t>Search and Indes</a:t>
                </a:r>
              </a:p>
            </p:txBody>
          </p:sp>
        </p:grpSp>
        <p:sp>
          <p:nvSpPr>
            <p:cNvPr id="100" name="Flowchart: Magnetic Disk 99"/>
            <p:cNvSpPr/>
            <p:nvPr/>
          </p:nvSpPr>
          <p:spPr bwMode="auto">
            <a:xfrm>
              <a:off x="9477086" y="5846618"/>
              <a:ext cx="650109" cy="168266"/>
            </a:xfrm>
            <a:prstGeom prst="flowChartMagneticDisk">
              <a:avLst/>
            </a:prstGeom>
            <a:solidFill>
              <a:schemeClr val="accent3"/>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t" anchorCtr="0" compatLnSpc="1">
              <a:prstTxWarp prst="textNoShape">
                <a:avLst/>
              </a:prstTxWarp>
            </a:bodyPr>
            <a:lstStyle/>
            <a:p>
              <a:pPr algn="ctr" defTabSz="914023" fontAlgn="base">
                <a:lnSpc>
                  <a:spcPct val="90000"/>
                </a:lnSpc>
                <a:spcBef>
                  <a:spcPct val="0"/>
                </a:spcBef>
                <a:spcAft>
                  <a:spcPct val="0"/>
                </a:spcAft>
              </a:pPr>
              <a:r>
                <a:rPr lang="en-US" sz="700" dirty="0">
                  <a:solidFill>
                    <a:schemeClr val="bg1"/>
                  </a:solidFill>
                </a:rPr>
                <a:t>SQL Service</a:t>
              </a:r>
            </a:p>
          </p:txBody>
        </p:sp>
      </p:grpSp>
      <p:grpSp>
        <p:nvGrpSpPr>
          <p:cNvPr id="27" name="Group 26"/>
          <p:cNvGrpSpPr/>
          <p:nvPr/>
        </p:nvGrpSpPr>
        <p:grpSpPr>
          <a:xfrm>
            <a:off x="6618644" y="4684784"/>
            <a:ext cx="725419" cy="544999"/>
            <a:chOff x="9265572" y="4607093"/>
            <a:chExt cx="725419" cy="544999"/>
          </a:xfrm>
        </p:grpSpPr>
        <p:grpSp>
          <p:nvGrpSpPr>
            <p:cNvPr id="101" name="Group 100"/>
            <p:cNvGrpSpPr/>
            <p:nvPr/>
          </p:nvGrpSpPr>
          <p:grpSpPr>
            <a:xfrm>
              <a:off x="9265572" y="4607093"/>
              <a:ext cx="725419" cy="435251"/>
              <a:chOff x="8164285" y="5522317"/>
              <a:chExt cx="914400" cy="548640"/>
            </a:xfrm>
          </p:grpSpPr>
          <p:sp>
            <p:nvSpPr>
              <p:cNvPr id="102" name="Rectangle 101"/>
              <p:cNvSpPr/>
              <p:nvPr/>
            </p:nvSpPr>
            <p:spPr bwMode="auto">
              <a:xfrm>
                <a:off x="8164285" y="5522317"/>
                <a:ext cx="914400" cy="54864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45720" numCol="1" rtlCol="0" anchor="b" anchorCtr="0" compatLnSpc="1">
                <a:prstTxWarp prst="textNoShape">
                  <a:avLst/>
                </a:prstTxWarp>
              </a:bodyPr>
              <a:lstStyle/>
              <a:p>
                <a:pPr algn="ctr" defTabSz="914023" fontAlgn="base">
                  <a:lnSpc>
                    <a:spcPct val="90000"/>
                  </a:lnSpc>
                  <a:spcBef>
                    <a:spcPct val="0"/>
                  </a:spcBef>
                  <a:spcAft>
                    <a:spcPct val="0"/>
                  </a:spcAft>
                </a:pPr>
                <a:r>
                  <a:rPr lang="en-US" sz="600" dirty="0" smtClean="0">
                    <a:solidFill>
                      <a:schemeClr val="tx2"/>
                    </a:solidFill>
                  </a:rPr>
                  <a:t> VM Role</a:t>
                </a:r>
                <a:endParaRPr lang="en-US" sz="600" dirty="0">
                  <a:solidFill>
                    <a:schemeClr val="tx2"/>
                  </a:solidFill>
                </a:endParaRPr>
              </a:p>
            </p:txBody>
          </p:sp>
          <p:sp>
            <p:nvSpPr>
              <p:cNvPr id="103" name="Rectangle 102"/>
              <p:cNvSpPr/>
              <p:nvPr/>
            </p:nvSpPr>
            <p:spPr bwMode="auto">
              <a:xfrm>
                <a:off x="8211751" y="5560753"/>
                <a:ext cx="369892" cy="31524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ctr" anchorCtr="0" compatLnSpc="1">
                <a:prstTxWarp prst="textNoShape">
                  <a:avLst/>
                </a:prstTxWarp>
              </a:bodyPr>
              <a:lstStyle/>
              <a:p>
                <a:pPr algn="ctr" defTabSz="914023" fontAlgn="base">
                  <a:lnSpc>
                    <a:spcPct val="90000"/>
                  </a:lnSpc>
                  <a:spcBef>
                    <a:spcPct val="0"/>
                  </a:spcBef>
                  <a:spcAft>
                    <a:spcPct val="0"/>
                  </a:spcAft>
                </a:pPr>
                <a:r>
                  <a:rPr lang="en-US" sz="700" dirty="0">
                    <a:solidFill>
                      <a:schemeClr val="bg1"/>
                    </a:solidFill>
                  </a:rPr>
                  <a:t>DC</a:t>
                </a:r>
              </a:p>
            </p:txBody>
          </p:sp>
        </p:grpSp>
        <p:sp>
          <p:nvSpPr>
            <p:cNvPr id="104" name="Rectangle 103"/>
            <p:cNvSpPr/>
            <p:nvPr/>
          </p:nvSpPr>
          <p:spPr bwMode="auto">
            <a:xfrm>
              <a:off x="9655417" y="4637859"/>
              <a:ext cx="293446" cy="250092"/>
            </a:xfrm>
            <a:prstGeom prst="rect">
              <a:avLst/>
            </a:prstGeom>
            <a:solidFill>
              <a:schemeClr val="accent3"/>
            </a:solid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ctr" anchorCtr="0" compatLnSpc="1">
              <a:prstTxWarp prst="textNoShape">
                <a:avLst/>
              </a:prstTxWarp>
            </a:bodyPr>
            <a:lstStyle/>
            <a:p>
              <a:pPr algn="ctr" defTabSz="914023" fontAlgn="base">
                <a:lnSpc>
                  <a:spcPct val="90000"/>
                </a:lnSpc>
                <a:spcBef>
                  <a:spcPct val="0"/>
                </a:spcBef>
                <a:spcAft>
                  <a:spcPct val="0"/>
                </a:spcAft>
              </a:pPr>
              <a:r>
                <a:rPr lang="en-US" sz="700" dirty="0">
                  <a:solidFill>
                    <a:schemeClr val="bg1"/>
                  </a:solidFill>
                </a:rPr>
                <a:t>DNS</a:t>
              </a:r>
            </a:p>
          </p:txBody>
        </p:sp>
        <p:sp>
          <p:nvSpPr>
            <p:cNvPr id="105" name="Rectangle 104"/>
            <p:cNvSpPr/>
            <p:nvPr/>
          </p:nvSpPr>
          <p:spPr bwMode="auto">
            <a:xfrm>
              <a:off x="9265572" y="5042344"/>
              <a:ext cx="725419" cy="10974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0" rIns="27432" bIns="0" numCol="1" rtlCol="0" anchor="ctr" anchorCtr="0" compatLnSpc="1">
              <a:prstTxWarp prst="textNoShape">
                <a:avLst/>
              </a:prstTxWarp>
            </a:bodyPr>
            <a:lstStyle/>
            <a:p>
              <a:pPr algn="ctr" defTabSz="914023" fontAlgn="base">
                <a:lnSpc>
                  <a:spcPct val="90000"/>
                </a:lnSpc>
                <a:spcBef>
                  <a:spcPct val="0"/>
                </a:spcBef>
                <a:spcAft>
                  <a:spcPct val="0"/>
                </a:spcAft>
              </a:pPr>
              <a:r>
                <a:rPr lang="en-US" sz="600" dirty="0" smtClean="0">
                  <a:solidFill>
                    <a:schemeClr val="bg1"/>
                  </a:solidFill>
                </a:rPr>
                <a:t> </a:t>
              </a:r>
              <a:r>
                <a:rPr lang="en-US" sz="600" dirty="0">
                  <a:solidFill>
                    <a:schemeClr val="bg1"/>
                  </a:solidFill>
                </a:rPr>
                <a:t>VM Role</a:t>
              </a:r>
            </a:p>
          </p:txBody>
        </p:sp>
      </p:grpSp>
      <p:grpSp>
        <p:nvGrpSpPr>
          <p:cNvPr id="106" name="Group 105"/>
          <p:cNvGrpSpPr/>
          <p:nvPr/>
        </p:nvGrpSpPr>
        <p:grpSpPr>
          <a:xfrm>
            <a:off x="7795671" y="5109286"/>
            <a:ext cx="725419" cy="435251"/>
            <a:chOff x="9439431" y="5720416"/>
            <a:chExt cx="725419" cy="435251"/>
          </a:xfrm>
        </p:grpSpPr>
        <p:sp>
          <p:nvSpPr>
            <p:cNvPr id="109" name="Rectangle 108"/>
            <p:cNvSpPr/>
            <p:nvPr/>
          </p:nvSpPr>
          <p:spPr bwMode="auto">
            <a:xfrm>
              <a:off x="9439431" y="5720416"/>
              <a:ext cx="725419" cy="43525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45720" numCol="1" rtlCol="0" anchor="b" anchorCtr="0" compatLnSpc="1">
              <a:prstTxWarp prst="textNoShape">
                <a:avLst/>
              </a:prstTxWarp>
            </a:bodyPr>
            <a:lstStyle/>
            <a:p>
              <a:pPr algn="ctr" defTabSz="914023" fontAlgn="base">
                <a:lnSpc>
                  <a:spcPct val="90000"/>
                </a:lnSpc>
                <a:spcBef>
                  <a:spcPct val="0"/>
                </a:spcBef>
                <a:spcAft>
                  <a:spcPct val="0"/>
                </a:spcAft>
              </a:pPr>
              <a:r>
                <a:rPr lang="en-US" sz="700" dirty="0" smtClean="0">
                  <a:solidFill>
                    <a:schemeClr val="tx2"/>
                  </a:solidFill>
                </a:rPr>
                <a:t> </a:t>
              </a:r>
              <a:r>
                <a:rPr lang="en-US" sz="700" dirty="0">
                  <a:solidFill>
                    <a:schemeClr val="tx2"/>
                  </a:solidFill>
                </a:rPr>
                <a:t>VM Role</a:t>
              </a:r>
            </a:p>
          </p:txBody>
        </p:sp>
        <p:sp>
          <p:nvSpPr>
            <p:cNvPr id="108" name="Flowchart: Magnetic Disk 107"/>
            <p:cNvSpPr/>
            <p:nvPr/>
          </p:nvSpPr>
          <p:spPr bwMode="auto">
            <a:xfrm>
              <a:off x="9477086" y="5764247"/>
              <a:ext cx="650109" cy="250637"/>
            </a:xfrm>
            <a:prstGeom prst="flowChartMagneticDisk">
              <a:avLst/>
            </a:prstGeom>
            <a:solidFill>
              <a:schemeClr val="accent3"/>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t" anchorCtr="0" compatLnSpc="1">
              <a:prstTxWarp prst="textNoShape">
                <a:avLst/>
              </a:prstTxWarp>
            </a:bodyPr>
            <a:lstStyle/>
            <a:p>
              <a:pPr algn="ctr" defTabSz="914023" fontAlgn="base">
                <a:lnSpc>
                  <a:spcPct val="90000"/>
                </a:lnSpc>
                <a:spcBef>
                  <a:spcPct val="0"/>
                </a:spcBef>
                <a:spcAft>
                  <a:spcPct val="0"/>
                </a:spcAft>
              </a:pPr>
              <a:r>
                <a:rPr lang="en-US" sz="700" dirty="0">
                  <a:solidFill>
                    <a:schemeClr val="bg1"/>
                  </a:solidFill>
                </a:rPr>
                <a:t>SQL</a:t>
              </a:r>
            </a:p>
          </p:txBody>
        </p:sp>
      </p:grpSp>
      <p:grpSp>
        <p:nvGrpSpPr>
          <p:cNvPr id="111" name="Group 110"/>
          <p:cNvGrpSpPr/>
          <p:nvPr/>
        </p:nvGrpSpPr>
        <p:grpSpPr>
          <a:xfrm>
            <a:off x="7795671" y="5815922"/>
            <a:ext cx="725419" cy="435251"/>
            <a:chOff x="9439431" y="5720416"/>
            <a:chExt cx="725419" cy="435251"/>
          </a:xfrm>
        </p:grpSpPr>
        <p:sp>
          <p:nvSpPr>
            <p:cNvPr id="112" name="Rectangle 111"/>
            <p:cNvSpPr/>
            <p:nvPr/>
          </p:nvSpPr>
          <p:spPr bwMode="auto">
            <a:xfrm>
              <a:off x="9439431" y="5720416"/>
              <a:ext cx="725419" cy="43525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45720" numCol="1" rtlCol="0" anchor="b" anchorCtr="0" compatLnSpc="1">
              <a:prstTxWarp prst="textNoShape">
                <a:avLst/>
              </a:prstTxWarp>
            </a:bodyPr>
            <a:lstStyle/>
            <a:p>
              <a:pPr algn="ctr" defTabSz="914023" fontAlgn="base">
                <a:lnSpc>
                  <a:spcPct val="90000"/>
                </a:lnSpc>
                <a:spcBef>
                  <a:spcPct val="0"/>
                </a:spcBef>
                <a:spcAft>
                  <a:spcPct val="0"/>
                </a:spcAft>
              </a:pPr>
              <a:r>
                <a:rPr lang="en-US" sz="700" dirty="0" smtClean="0">
                  <a:solidFill>
                    <a:schemeClr val="tx2"/>
                  </a:solidFill>
                </a:rPr>
                <a:t> </a:t>
              </a:r>
              <a:r>
                <a:rPr lang="en-US" sz="700" dirty="0">
                  <a:solidFill>
                    <a:schemeClr val="tx2"/>
                  </a:solidFill>
                </a:rPr>
                <a:t>VM Role</a:t>
              </a:r>
            </a:p>
          </p:txBody>
        </p:sp>
        <p:sp>
          <p:nvSpPr>
            <p:cNvPr id="113" name="Flowchart: Magnetic Disk 112"/>
            <p:cNvSpPr/>
            <p:nvPr/>
          </p:nvSpPr>
          <p:spPr bwMode="auto">
            <a:xfrm>
              <a:off x="9477086" y="5764247"/>
              <a:ext cx="650109" cy="250637"/>
            </a:xfrm>
            <a:prstGeom prst="flowChartMagneticDisk">
              <a:avLst/>
            </a:prstGeom>
            <a:solidFill>
              <a:schemeClr val="accent3"/>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2" tIns="18288" rIns="27432" bIns="18288" numCol="1" rtlCol="0" anchor="t" anchorCtr="0" compatLnSpc="1">
              <a:prstTxWarp prst="textNoShape">
                <a:avLst/>
              </a:prstTxWarp>
            </a:bodyPr>
            <a:lstStyle/>
            <a:p>
              <a:pPr algn="ctr" defTabSz="914023" fontAlgn="base">
                <a:lnSpc>
                  <a:spcPct val="90000"/>
                </a:lnSpc>
                <a:spcBef>
                  <a:spcPct val="0"/>
                </a:spcBef>
                <a:spcAft>
                  <a:spcPct val="0"/>
                </a:spcAft>
              </a:pPr>
              <a:r>
                <a:rPr lang="en-US" sz="700" dirty="0">
                  <a:solidFill>
                    <a:schemeClr val="bg1"/>
                  </a:solidFill>
                </a:rPr>
                <a:t>SQL</a:t>
              </a:r>
            </a:p>
          </p:txBody>
        </p:sp>
      </p:grpSp>
      <p:sp>
        <p:nvSpPr>
          <p:cNvPr id="114" name="Rectangle 113"/>
          <p:cNvSpPr/>
          <p:nvPr/>
        </p:nvSpPr>
        <p:spPr bwMode="auto">
          <a:xfrm>
            <a:off x="7795671" y="4684784"/>
            <a:ext cx="725419" cy="10974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0" rIns="27430" bIns="0" numCol="1" rtlCol="0" anchor="ctr" anchorCtr="0" compatLnSpc="1">
            <a:prstTxWarp prst="textNoShape">
              <a:avLst/>
            </a:prstTxWarp>
          </a:bodyPr>
          <a:lstStyle/>
          <a:p>
            <a:pPr algn="ctr" defTabSz="914023" fontAlgn="base">
              <a:lnSpc>
                <a:spcPct val="90000"/>
              </a:lnSpc>
              <a:spcBef>
                <a:spcPct val="0"/>
              </a:spcBef>
              <a:spcAft>
                <a:spcPct val="0"/>
              </a:spcAft>
            </a:pPr>
            <a:r>
              <a:rPr lang="en-US" sz="700" dirty="0">
                <a:solidFill>
                  <a:schemeClr val="bg1"/>
                </a:solidFill>
              </a:rPr>
              <a:t>Local DNS</a:t>
            </a:r>
          </a:p>
        </p:txBody>
      </p:sp>
      <p:sp>
        <p:nvSpPr>
          <p:cNvPr id="115" name="Rectangle 114"/>
          <p:cNvSpPr/>
          <p:nvPr/>
        </p:nvSpPr>
        <p:spPr bwMode="auto">
          <a:xfrm rot="5400000">
            <a:off x="8252947" y="5618999"/>
            <a:ext cx="976131" cy="14767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0" rIns="27430" bIns="0" numCol="1" rtlCol="0" anchor="ctr" anchorCtr="0" compatLnSpc="1">
            <a:prstTxWarp prst="textNoShape">
              <a:avLst/>
            </a:prstTxWarp>
          </a:bodyPr>
          <a:lstStyle/>
          <a:p>
            <a:pPr algn="ctr" defTabSz="914023" fontAlgn="base">
              <a:lnSpc>
                <a:spcPct val="90000"/>
              </a:lnSpc>
              <a:spcBef>
                <a:spcPct val="0"/>
              </a:spcBef>
              <a:spcAft>
                <a:spcPct val="0"/>
              </a:spcAft>
            </a:pPr>
            <a:r>
              <a:rPr lang="en-US" sz="800" dirty="0">
                <a:solidFill>
                  <a:schemeClr val="bg1"/>
                </a:solidFill>
              </a:rPr>
              <a:t>SQL Mirroring</a:t>
            </a:r>
          </a:p>
        </p:txBody>
      </p:sp>
      <p:sp>
        <p:nvSpPr>
          <p:cNvPr id="45" name="Left Brace 44"/>
          <p:cNvSpPr/>
          <p:nvPr/>
        </p:nvSpPr>
        <p:spPr>
          <a:xfrm>
            <a:off x="5340278" y="5134455"/>
            <a:ext cx="220461" cy="804977"/>
          </a:xfrm>
          <a:prstGeom prst="leftBrace">
            <a:avLst/>
          </a:prstGeom>
          <a:ln w="25400">
            <a:solidFill>
              <a:schemeClr val="tx2"/>
            </a:solidFill>
            <a:headEnd type="triangle" w="med" len="sm"/>
            <a:tailEnd type="triangle"/>
          </a:ln>
        </p:spPr>
        <p:style>
          <a:lnRef idx="1">
            <a:schemeClr val="accent1"/>
          </a:lnRef>
          <a:fillRef idx="0">
            <a:schemeClr val="accent1"/>
          </a:fillRef>
          <a:effectRef idx="0">
            <a:schemeClr val="accent1"/>
          </a:effectRef>
          <a:fontRef idx="minor">
            <a:schemeClr val="tx1"/>
          </a:fontRef>
        </p:style>
        <p:txBody>
          <a:bodyPr lIns="91432" tIns="45717" rIns="91432" bIns="45717" rtlCol="0" anchor="ctr"/>
          <a:lstStyle/>
          <a:p>
            <a:pPr algn="ctr"/>
            <a:endParaRPr lang="en-US" dirty="0"/>
          </a:p>
        </p:txBody>
      </p:sp>
      <p:sp>
        <p:nvSpPr>
          <p:cNvPr id="87" name="Rectangle 86"/>
          <p:cNvSpPr/>
          <p:nvPr/>
        </p:nvSpPr>
        <p:spPr bwMode="auto">
          <a:xfrm>
            <a:off x="4877166" y="5371414"/>
            <a:ext cx="463111" cy="46311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23" fontAlgn="base">
              <a:spcBef>
                <a:spcPct val="0"/>
              </a:spcBef>
              <a:spcAft>
                <a:spcPct val="0"/>
              </a:spcAft>
            </a:pPr>
            <a:r>
              <a:rPr lang="en-US" sz="1500" dirty="0">
                <a:solidFill>
                  <a:schemeClr val="tx1">
                    <a:lumMod val="90000"/>
                    <a:lumOff val="10000"/>
                    <a:alpha val="99000"/>
                  </a:schemeClr>
                </a:solidFill>
              </a:rPr>
              <a:t>LB</a:t>
            </a:r>
          </a:p>
        </p:txBody>
      </p:sp>
      <p:sp>
        <p:nvSpPr>
          <p:cNvPr id="116" name="Left Brace 115"/>
          <p:cNvSpPr/>
          <p:nvPr/>
        </p:nvSpPr>
        <p:spPr>
          <a:xfrm rot="10800000">
            <a:off x="8521092" y="5334658"/>
            <a:ext cx="149186" cy="715743"/>
          </a:xfrm>
          <a:prstGeom prst="leftBrace">
            <a:avLst/>
          </a:prstGeom>
          <a:ln w="2540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txBody>
          <a:bodyPr lIns="91432" tIns="45717" rIns="91432" bIns="45717" rtlCol="0" anchor="ctr"/>
          <a:lstStyle/>
          <a:p>
            <a:pPr algn="ctr"/>
            <a:endParaRPr lang="en-US" dirty="0"/>
          </a:p>
        </p:txBody>
      </p:sp>
      <p:cxnSp>
        <p:nvCxnSpPr>
          <p:cNvPr id="117" name="Straight Arrow Connector 116"/>
          <p:cNvCxnSpPr/>
          <p:nvPr/>
        </p:nvCxnSpPr>
        <p:spPr>
          <a:xfrm flipH="1">
            <a:off x="6282492" y="5326913"/>
            <a:ext cx="1513181" cy="1"/>
          </a:xfrm>
          <a:prstGeom prst="straightConnector1">
            <a:avLst/>
          </a:prstGeom>
          <a:ln w="1905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6248502" y="5857426"/>
            <a:ext cx="1555362" cy="2329"/>
          </a:xfrm>
          <a:prstGeom prst="straightConnector1">
            <a:avLst/>
          </a:prstGeom>
          <a:ln w="1905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flipH="1" flipV="1">
            <a:off x="6290684" y="5326914"/>
            <a:ext cx="406347" cy="655457"/>
          </a:xfrm>
          <a:prstGeom prst="straightConnector1">
            <a:avLst/>
          </a:prstGeom>
          <a:ln w="1905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flipH="1" flipV="1">
            <a:off x="6248502" y="5857426"/>
            <a:ext cx="410874" cy="124945"/>
          </a:xfrm>
          <a:prstGeom prst="straightConnector1">
            <a:avLst/>
          </a:prstGeom>
          <a:ln w="1905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a:stCxn id="109" idx="1"/>
          </p:cNvCxnSpPr>
          <p:nvPr/>
        </p:nvCxnSpPr>
        <p:spPr>
          <a:xfrm flipH="1">
            <a:off x="6282493" y="5326910"/>
            <a:ext cx="1513179" cy="532843"/>
          </a:xfrm>
          <a:prstGeom prst="straightConnector1">
            <a:avLst/>
          </a:prstGeom>
          <a:ln w="1905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flipH="1" flipV="1">
            <a:off x="6290684" y="5319392"/>
            <a:ext cx="1504987" cy="538032"/>
          </a:xfrm>
          <a:prstGeom prst="straightConnector1">
            <a:avLst/>
          </a:prstGeom>
          <a:ln w="1905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a:stCxn id="98" idx="0"/>
            <a:endCxn id="105" idx="2"/>
          </p:cNvCxnSpPr>
          <p:nvPr/>
        </p:nvCxnSpPr>
        <p:spPr>
          <a:xfrm flipH="1" flipV="1">
            <a:off x="6981354" y="5229783"/>
            <a:ext cx="0" cy="679156"/>
          </a:xfrm>
          <a:prstGeom prst="straightConnector1">
            <a:avLst/>
          </a:prstGeom>
          <a:ln w="19050">
            <a:solidFill>
              <a:schemeClr val="bg1"/>
            </a:solidFill>
            <a:prstDash val="sysDash"/>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a:endCxn id="105" idx="2"/>
          </p:cNvCxnSpPr>
          <p:nvPr/>
        </p:nvCxnSpPr>
        <p:spPr>
          <a:xfrm flipH="1" flipV="1">
            <a:off x="6981353" y="5229784"/>
            <a:ext cx="1132082" cy="570527"/>
          </a:xfrm>
          <a:prstGeom prst="straightConnector1">
            <a:avLst/>
          </a:prstGeom>
          <a:ln w="19050">
            <a:solidFill>
              <a:schemeClr val="bg1"/>
            </a:solidFill>
            <a:prstDash val="sysDash"/>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flipV="1">
            <a:off x="5885791" y="5234281"/>
            <a:ext cx="1095563" cy="505877"/>
          </a:xfrm>
          <a:prstGeom prst="straightConnector1">
            <a:avLst/>
          </a:prstGeom>
          <a:ln w="19050">
            <a:solidFill>
              <a:schemeClr val="bg1"/>
            </a:solidFill>
            <a:prstDash val="sysDash"/>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134" name="Straight Arrow Connector 133"/>
          <p:cNvCxnSpPr/>
          <p:nvPr/>
        </p:nvCxnSpPr>
        <p:spPr>
          <a:xfrm>
            <a:off x="6248501" y="5229781"/>
            <a:ext cx="701244" cy="0"/>
          </a:xfrm>
          <a:prstGeom prst="straightConnector1">
            <a:avLst/>
          </a:prstGeom>
          <a:ln w="19050">
            <a:solidFill>
              <a:schemeClr val="bg1"/>
            </a:solidFill>
            <a:prstDash val="sysDash"/>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137" name="Straight Arrow Connector 136"/>
          <p:cNvCxnSpPr/>
          <p:nvPr/>
        </p:nvCxnSpPr>
        <p:spPr>
          <a:xfrm flipH="1" flipV="1">
            <a:off x="6949745" y="5234280"/>
            <a:ext cx="845926" cy="0"/>
          </a:xfrm>
          <a:prstGeom prst="straightConnector1">
            <a:avLst/>
          </a:prstGeom>
          <a:ln w="19050">
            <a:solidFill>
              <a:schemeClr val="bg1"/>
            </a:solidFill>
            <a:prstDash val="sysDash"/>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a:stCxn id="114" idx="1"/>
            <a:endCxn id="104" idx="3"/>
          </p:cNvCxnSpPr>
          <p:nvPr/>
        </p:nvCxnSpPr>
        <p:spPr>
          <a:xfrm flipH="1">
            <a:off x="7301936" y="4739657"/>
            <a:ext cx="493737" cy="100939"/>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sp>
        <p:nvSpPr>
          <p:cNvPr id="144" name="Rectangle 143"/>
          <p:cNvSpPr/>
          <p:nvPr/>
        </p:nvSpPr>
        <p:spPr bwMode="auto">
          <a:xfrm>
            <a:off x="4614858" y="4855393"/>
            <a:ext cx="725419" cy="19239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0" rIns="27430" bIns="0" numCol="1" rtlCol="0" anchor="ctr" anchorCtr="0" compatLnSpc="1">
            <a:prstTxWarp prst="textNoShape">
              <a:avLst/>
            </a:prstTxWarp>
          </a:bodyPr>
          <a:lstStyle/>
          <a:p>
            <a:pPr algn="ctr" defTabSz="914023" fontAlgn="base">
              <a:lnSpc>
                <a:spcPct val="90000"/>
              </a:lnSpc>
              <a:spcBef>
                <a:spcPct val="0"/>
              </a:spcBef>
              <a:spcAft>
                <a:spcPct val="0"/>
              </a:spcAft>
            </a:pPr>
            <a:r>
              <a:rPr lang="en-US" sz="700" dirty="0">
                <a:solidFill>
                  <a:schemeClr val="bg1"/>
                </a:solidFill>
              </a:rPr>
              <a:t>Open User Access (Website)</a:t>
            </a:r>
          </a:p>
        </p:txBody>
      </p:sp>
      <p:cxnSp>
        <p:nvCxnSpPr>
          <p:cNvPr id="145" name="Straight Arrow Connector 144"/>
          <p:cNvCxnSpPr/>
          <p:nvPr/>
        </p:nvCxnSpPr>
        <p:spPr>
          <a:xfrm flipV="1">
            <a:off x="5108721" y="5047790"/>
            <a:ext cx="0" cy="323624"/>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751045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Windows Azure provided DNS</a:t>
            </a:r>
            <a:endParaRPr lang="en-US" sz="5400" dirty="0"/>
          </a:p>
        </p:txBody>
      </p:sp>
      <p:sp>
        <p:nvSpPr>
          <p:cNvPr id="5" name="Rectangle 4"/>
          <p:cNvSpPr/>
          <p:nvPr/>
        </p:nvSpPr>
        <p:spPr bwMode="auto">
          <a:xfrm>
            <a:off x="3762129" y="1447800"/>
            <a:ext cx="4664573" cy="466457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6" name="Freeform 40"/>
          <p:cNvSpPr>
            <a:spLocks noEditPoints="1"/>
          </p:cNvSpPr>
          <p:nvPr/>
        </p:nvSpPr>
        <p:spPr bwMode="black">
          <a:xfrm>
            <a:off x="5561013" y="4963578"/>
            <a:ext cx="1066799" cy="1026895"/>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2" tIns="45717" rIns="91432" bIns="45717" numCol="1" anchor="t" anchorCtr="0" compatLnSpc="1">
            <a:prstTxWarp prst="textNoShape">
              <a:avLst/>
            </a:prstTxWarp>
          </a:bodyPr>
          <a:lstStyle/>
          <a:p>
            <a:endParaRPr lang="en-US" sz="2000" dirty="0"/>
          </a:p>
        </p:txBody>
      </p:sp>
      <p:grpSp>
        <p:nvGrpSpPr>
          <p:cNvPr id="2" name="Group 1"/>
          <p:cNvGrpSpPr/>
          <p:nvPr/>
        </p:nvGrpSpPr>
        <p:grpSpPr>
          <a:xfrm>
            <a:off x="3762129" y="1778567"/>
            <a:ext cx="4664573" cy="338554"/>
            <a:chOff x="3762126" y="1778565"/>
            <a:chExt cx="4664573" cy="338554"/>
          </a:xfrm>
        </p:grpSpPr>
        <p:sp>
          <p:nvSpPr>
            <p:cNvPr id="9" name="TextBox 8"/>
            <p:cNvSpPr txBox="1"/>
            <p:nvPr/>
          </p:nvSpPr>
          <p:spPr>
            <a:xfrm>
              <a:off x="6482687" y="1778565"/>
              <a:ext cx="1944012" cy="33855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t" anchorCtr="0" compatLnSpc="1">
              <a:prstTxWarp prst="textNoShape">
                <a:avLst/>
              </a:prstTxWarp>
              <a:noAutofit/>
            </a:bodyPr>
            <a:lstStyle>
              <a:defPPr>
                <a:defRPr lang="en-US"/>
              </a:defPPr>
              <a:lvl1pPr algn="ctr" defTabSz="914099" fontAlgn="base">
                <a:spcBef>
                  <a:spcPct val="0"/>
                </a:spcBef>
                <a:spcAft>
                  <a:spcPct val="0"/>
                </a:spcAft>
                <a:defRPr sz="22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TestVM2</a:t>
              </a:r>
            </a:p>
          </p:txBody>
        </p:sp>
        <p:sp>
          <p:nvSpPr>
            <p:cNvPr id="10" name="TextBox 9"/>
            <p:cNvSpPr txBox="1"/>
            <p:nvPr/>
          </p:nvSpPr>
          <p:spPr>
            <a:xfrm>
              <a:off x="3762126" y="1778565"/>
              <a:ext cx="2024526" cy="33855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t" anchorCtr="0" compatLnSpc="1">
              <a:prstTxWarp prst="textNoShape">
                <a:avLst/>
              </a:prstTxWarp>
              <a:noAutofit/>
            </a:bodyPr>
            <a:lstStyle>
              <a:defPPr>
                <a:defRPr lang="en-US"/>
              </a:defPPr>
              <a:lvl1pPr algn="ctr" defTabSz="914099" fontAlgn="base">
                <a:spcBef>
                  <a:spcPct val="0"/>
                </a:spcBef>
                <a:spcAft>
                  <a:spcPct val="0"/>
                </a:spcAft>
                <a:defRPr sz="22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TestVM1</a:t>
              </a:r>
            </a:p>
          </p:txBody>
        </p:sp>
      </p:grpSp>
      <p:sp>
        <p:nvSpPr>
          <p:cNvPr id="11" name="TextBox 10"/>
          <p:cNvSpPr txBox="1"/>
          <p:nvPr/>
        </p:nvSpPr>
        <p:spPr>
          <a:xfrm>
            <a:off x="6709700" y="5135663"/>
            <a:ext cx="1373874" cy="6827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t" anchorCtr="0" compatLnSpc="1">
            <a:prstTxWarp prst="textNoShape">
              <a:avLst/>
            </a:prstTxWarp>
            <a:noAutofit/>
          </a:bodyPr>
          <a:lstStyle>
            <a:defPPr>
              <a:defRPr lang="en-US"/>
            </a:defPPr>
            <a:lvl1pPr algn="ctr" defTabSz="914099" fontAlgn="base">
              <a:spcBef>
                <a:spcPct val="0"/>
              </a:spcBef>
              <a:spcAft>
                <a:spcPct val="0"/>
              </a:spcAft>
              <a:defRPr sz="22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dirty="0"/>
              <a:t>Who is TestVM2?</a:t>
            </a:r>
          </a:p>
        </p:txBody>
      </p:sp>
      <p:cxnSp>
        <p:nvCxnSpPr>
          <p:cNvPr id="12" name="Straight Arrow Connector 11"/>
          <p:cNvCxnSpPr/>
          <p:nvPr/>
        </p:nvCxnSpPr>
        <p:spPr>
          <a:xfrm flipH="1" flipV="1">
            <a:off x="4926845" y="3630307"/>
            <a:ext cx="859809" cy="1333271"/>
          </a:xfrm>
          <a:prstGeom prst="straightConnector1">
            <a:avLst/>
          </a:prstGeom>
          <a:ln w="57150">
            <a:solidFill>
              <a:schemeClr val="bg1"/>
            </a:solidFill>
            <a:prstDash val="solid"/>
            <a:headEnd type="triangle" w="lg" len="med"/>
            <a:tailEnd type="none" w="lg"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438180" y="3739143"/>
            <a:ext cx="1373874" cy="6827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t" anchorCtr="0" compatLnSpc="1">
            <a:prstTxWarp prst="textNoShape">
              <a:avLst/>
            </a:prstTxWarp>
            <a:noAutofit/>
          </a:bodyPr>
          <a:lstStyle>
            <a:defPPr>
              <a:defRPr lang="en-US"/>
            </a:defPPr>
            <a:lvl1pPr algn="ctr" defTabSz="914099" fontAlgn="base">
              <a:spcBef>
                <a:spcPct val="0"/>
              </a:spcBef>
              <a:spcAft>
                <a:spcPct val="0"/>
              </a:spcAft>
              <a:defRPr sz="22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dirty="0"/>
              <a:t>Who is TestVM2?</a:t>
            </a:r>
          </a:p>
        </p:txBody>
      </p:sp>
      <p:sp>
        <p:nvSpPr>
          <p:cNvPr id="14" name="TextBox 13"/>
          <p:cNvSpPr txBox="1"/>
          <p:nvPr/>
        </p:nvSpPr>
        <p:spPr>
          <a:xfrm>
            <a:off x="3948197" y="4369041"/>
            <a:ext cx="1373874" cy="3413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t" anchorCtr="0" compatLnSpc="1">
            <a:prstTxWarp prst="textNoShape">
              <a:avLst/>
            </a:prstTxWarp>
            <a:noAutofit/>
          </a:bodyPr>
          <a:lstStyle>
            <a:defPPr>
              <a:defRPr lang="en-US"/>
            </a:defPPr>
            <a:lvl1pPr algn="ctr" defTabSz="914099" fontAlgn="base">
              <a:spcBef>
                <a:spcPct val="0"/>
              </a:spcBef>
              <a:spcAft>
                <a:spcPct val="0"/>
              </a:spcAft>
              <a:defRPr sz="22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r"/>
            <a:r>
              <a:rPr lang="en-US" dirty="0"/>
              <a:t>10.1.1.1</a:t>
            </a:r>
          </a:p>
        </p:txBody>
      </p:sp>
      <p:grpSp>
        <p:nvGrpSpPr>
          <p:cNvPr id="17" name="Group 16"/>
          <p:cNvGrpSpPr/>
          <p:nvPr/>
        </p:nvGrpSpPr>
        <p:grpSpPr>
          <a:xfrm>
            <a:off x="664581" y="4757396"/>
            <a:ext cx="4773603" cy="1253381"/>
            <a:chOff x="664578" y="4757395"/>
            <a:chExt cx="4773603" cy="1253381"/>
          </a:xfrm>
        </p:grpSpPr>
        <p:grpSp>
          <p:nvGrpSpPr>
            <p:cNvPr id="23" name="Group 22"/>
            <p:cNvGrpSpPr/>
            <p:nvPr/>
          </p:nvGrpSpPr>
          <p:grpSpPr>
            <a:xfrm>
              <a:off x="664578" y="4842156"/>
              <a:ext cx="1262063" cy="1168620"/>
              <a:chOff x="-852488" y="2311400"/>
              <a:chExt cx="1693864" cy="1568450"/>
            </a:xfrm>
          </p:grpSpPr>
          <p:sp>
            <p:nvSpPr>
              <p:cNvPr id="19" name="Freeform 6"/>
              <p:cNvSpPr>
                <a:spLocks/>
              </p:cNvSpPr>
              <p:nvPr/>
            </p:nvSpPr>
            <p:spPr bwMode="auto">
              <a:xfrm>
                <a:off x="-852488" y="2325688"/>
                <a:ext cx="677863" cy="703263"/>
              </a:xfrm>
              <a:custGeom>
                <a:avLst/>
                <a:gdLst>
                  <a:gd name="T0" fmla="*/ 1031 w 1709"/>
                  <a:gd name="T1" fmla="*/ 0 h 1773"/>
                  <a:gd name="T2" fmla="*/ 1709 w 1709"/>
                  <a:gd name="T3" fmla="*/ 1145 h 1773"/>
                  <a:gd name="T4" fmla="*/ 1653 w 1709"/>
                  <a:gd name="T5" fmla="*/ 1181 h 1773"/>
                  <a:gd name="T6" fmla="*/ 1604 w 1709"/>
                  <a:gd name="T7" fmla="*/ 1220 h 1773"/>
                  <a:gd name="T8" fmla="*/ 1560 w 1709"/>
                  <a:gd name="T9" fmla="*/ 1262 h 1773"/>
                  <a:gd name="T10" fmla="*/ 1521 w 1709"/>
                  <a:gd name="T11" fmla="*/ 1305 h 1773"/>
                  <a:gd name="T12" fmla="*/ 1488 w 1709"/>
                  <a:gd name="T13" fmla="*/ 1349 h 1773"/>
                  <a:gd name="T14" fmla="*/ 1459 w 1709"/>
                  <a:gd name="T15" fmla="*/ 1393 h 1773"/>
                  <a:gd name="T16" fmla="*/ 1436 w 1709"/>
                  <a:gd name="T17" fmla="*/ 1437 h 1773"/>
                  <a:gd name="T18" fmla="*/ 1416 w 1709"/>
                  <a:gd name="T19" fmla="*/ 1480 h 1773"/>
                  <a:gd name="T20" fmla="*/ 1401 w 1709"/>
                  <a:gd name="T21" fmla="*/ 1523 h 1773"/>
                  <a:gd name="T22" fmla="*/ 1388 w 1709"/>
                  <a:gd name="T23" fmla="*/ 1563 h 1773"/>
                  <a:gd name="T24" fmla="*/ 1379 w 1709"/>
                  <a:gd name="T25" fmla="*/ 1602 h 1773"/>
                  <a:gd name="T26" fmla="*/ 1372 w 1709"/>
                  <a:gd name="T27" fmla="*/ 1638 h 1773"/>
                  <a:gd name="T28" fmla="*/ 1367 w 1709"/>
                  <a:gd name="T29" fmla="*/ 1670 h 1773"/>
                  <a:gd name="T30" fmla="*/ 1364 w 1709"/>
                  <a:gd name="T31" fmla="*/ 1700 h 1773"/>
                  <a:gd name="T32" fmla="*/ 1363 w 1709"/>
                  <a:gd name="T33" fmla="*/ 1725 h 1773"/>
                  <a:gd name="T34" fmla="*/ 1362 w 1709"/>
                  <a:gd name="T35" fmla="*/ 1746 h 1773"/>
                  <a:gd name="T36" fmla="*/ 1362 w 1709"/>
                  <a:gd name="T37" fmla="*/ 1760 h 1773"/>
                  <a:gd name="T38" fmla="*/ 1362 w 1709"/>
                  <a:gd name="T39" fmla="*/ 1770 h 1773"/>
                  <a:gd name="T40" fmla="*/ 1363 w 1709"/>
                  <a:gd name="T41" fmla="*/ 1773 h 1773"/>
                  <a:gd name="T42" fmla="*/ 0 w 1709"/>
                  <a:gd name="T43" fmla="*/ 1747 h 1773"/>
                  <a:gd name="T44" fmla="*/ 9 w 1709"/>
                  <a:gd name="T45" fmla="*/ 1629 h 1773"/>
                  <a:gd name="T46" fmla="*/ 23 w 1709"/>
                  <a:gd name="T47" fmla="*/ 1516 h 1773"/>
                  <a:gd name="T48" fmla="*/ 42 w 1709"/>
                  <a:gd name="T49" fmla="*/ 1407 h 1773"/>
                  <a:gd name="T50" fmla="*/ 66 w 1709"/>
                  <a:gd name="T51" fmla="*/ 1302 h 1773"/>
                  <a:gd name="T52" fmla="*/ 94 w 1709"/>
                  <a:gd name="T53" fmla="*/ 1202 h 1773"/>
                  <a:gd name="T54" fmla="*/ 125 w 1709"/>
                  <a:gd name="T55" fmla="*/ 1108 h 1773"/>
                  <a:gd name="T56" fmla="*/ 160 w 1709"/>
                  <a:gd name="T57" fmla="*/ 1015 h 1773"/>
                  <a:gd name="T58" fmla="*/ 198 w 1709"/>
                  <a:gd name="T59" fmla="*/ 929 h 1773"/>
                  <a:gd name="T60" fmla="*/ 238 w 1709"/>
                  <a:gd name="T61" fmla="*/ 847 h 1773"/>
                  <a:gd name="T62" fmla="*/ 281 w 1709"/>
                  <a:gd name="T63" fmla="*/ 768 h 1773"/>
                  <a:gd name="T64" fmla="*/ 325 w 1709"/>
                  <a:gd name="T65" fmla="*/ 694 h 1773"/>
                  <a:gd name="T66" fmla="*/ 372 w 1709"/>
                  <a:gd name="T67" fmla="*/ 622 h 1773"/>
                  <a:gd name="T68" fmla="*/ 419 w 1709"/>
                  <a:gd name="T69" fmla="*/ 556 h 1773"/>
                  <a:gd name="T70" fmla="*/ 467 w 1709"/>
                  <a:gd name="T71" fmla="*/ 494 h 1773"/>
                  <a:gd name="T72" fmla="*/ 516 w 1709"/>
                  <a:gd name="T73" fmla="*/ 436 h 1773"/>
                  <a:gd name="T74" fmla="*/ 564 w 1709"/>
                  <a:gd name="T75" fmla="*/ 381 h 1773"/>
                  <a:gd name="T76" fmla="*/ 612 w 1709"/>
                  <a:gd name="T77" fmla="*/ 331 h 1773"/>
                  <a:gd name="T78" fmla="*/ 659 w 1709"/>
                  <a:gd name="T79" fmla="*/ 284 h 1773"/>
                  <a:gd name="T80" fmla="*/ 706 w 1709"/>
                  <a:gd name="T81" fmla="*/ 241 h 1773"/>
                  <a:gd name="T82" fmla="*/ 750 w 1709"/>
                  <a:gd name="T83" fmla="*/ 202 h 1773"/>
                  <a:gd name="T84" fmla="*/ 792 w 1709"/>
                  <a:gd name="T85" fmla="*/ 166 h 1773"/>
                  <a:gd name="T86" fmla="*/ 832 w 1709"/>
                  <a:gd name="T87" fmla="*/ 133 h 1773"/>
                  <a:gd name="T88" fmla="*/ 870 w 1709"/>
                  <a:gd name="T89" fmla="*/ 105 h 1773"/>
                  <a:gd name="T90" fmla="*/ 905 w 1709"/>
                  <a:gd name="T91" fmla="*/ 80 h 1773"/>
                  <a:gd name="T92" fmla="*/ 936 w 1709"/>
                  <a:gd name="T93" fmla="*/ 58 h 1773"/>
                  <a:gd name="T94" fmla="*/ 963 w 1709"/>
                  <a:gd name="T95" fmla="*/ 41 h 1773"/>
                  <a:gd name="T96" fmla="*/ 987 w 1709"/>
                  <a:gd name="T97" fmla="*/ 26 h 1773"/>
                  <a:gd name="T98" fmla="*/ 1006 w 1709"/>
                  <a:gd name="T99" fmla="*/ 14 h 1773"/>
                  <a:gd name="T100" fmla="*/ 1019 w 1709"/>
                  <a:gd name="T101" fmla="*/ 6 h 1773"/>
                  <a:gd name="T102" fmla="*/ 1028 w 1709"/>
                  <a:gd name="T103" fmla="*/ 2 h 1773"/>
                  <a:gd name="T104" fmla="*/ 1031 w 1709"/>
                  <a:gd name="T105" fmla="*/ 0 h 1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09" h="1773">
                    <a:moveTo>
                      <a:pt x="1031" y="0"/>
                    </a:moveTo>
                    <a:lnTo>
                      <a:pt x="1709" y="1145"/>
                    </a:lnTo>
                    <a:lnTo>
                      <a:pt x="1653" y="1181"/>
                    </a:lnTo>
                    <a:lnTo>
                      <a:pt x="1604" y="1220"/>
                    </a:lnTo>
                    <a:lnTo>
                      <a:pt x="1560" y="1262"/>
                    </a:lnTo>
                    <a:lnTo>
                      <a:pt x="1521" y="1305"/>
                    </a:lnTo>
                    <a:lnTo>
                      <a:pt x="1488" y="1349"/>
                    </a:lnTo>
                    <a:lnTo>
                      <a:pt x="1459" y="1393"/>
                    </a:lnTo>
                    <a:lnTo>
                      <a:pt x="1436" y="1437"/>
                    </a:lnTo>
                    <a:lnTo>
                      <a:pt x="1416" y="1480"/>
                    </a:lnTo>
                    <a:lnTo>
                      <a:pt x="1401" y="1523"/>
                    </a:lnTo>
                    <a:lnTo>
                      <a:pt x="1388" y="1563"/>
                    </a:lnTo>
                    <a:lnTo>
                      <a:pt x="1379" y="1602"/>
                    </a:lnTo>
                    <a:lnTo>
                      <a:pt x="1372" y="1638"/>
                    </a:lnTo>
                    <a:lnTo>
                      <a:pt x="1367" y="1670"/>
                    </a:lnTo>
                    <a:lnTo>
                      <a:pt x="1364" y="1700"/>
                    </a:lnTo>
                    <a:lnTo>
                      <a:pt x="1363" y="1725"/>
                    </a:lnTo>
                    <a:lnTo>
                      <a:pt x="1362" y="1746"/>
                    </a:lnTo>
                    <a:lnTo>
                      <a:pt x="1362" y="1760"/>
                    </a:lnTo>
                    <a:lnTo>
                      <a:pt x="1362" y="1770"/>
                    </a:lnTo>
                    <a:lnTo>
                      <a:pt x="1363" y="1773"/>
                    </a:lnTo>
                    <a:lnTo>
                      <a:pt x="0" y="1747"/>
                    </a:lnTo>
                    <a:lnTo>
                      <a:pt x="9" y="1629"/>
                    </a:lnTo>
                    <a:lnTo>
                      <a:pt x="23" y="1516"/>
                    </a:lnTo>
                    <a:lnTo>
                      <a:pt x="42" y="1407"/>
                    </a:lnTo>
                    <a:lnTo>
                      <a:pt x="66" y="1302"/>
                    </a:lnTo>
                    <a:lnTo>
                      <a:pt x="94" y="1202"/>
                    </a:lnTo>
                    <a:lnTo>
                      <a:pt x="125" y="1108"/>
                    </a:lnTo>
                    <a:lnTo>
                      <a:pt x="160" y="1015"/>
                    </a:lnTo>
                    <a:lnTo>
                      <a:pt x="198" y="929"/>
                    </a:lnTo>
                    <a:lnTo>
                      <a:pt x="238" y="847"/>
                    </a:lnTo>
                    <a:lnTo>
                      <a:pt x="281" y="768"/>
                    </a:lnTo>
                    <a:lnTo>
                      <a:pt x="325" y="694"/>
                    </a:lnTo>
                    <a:lnTo>
                      <a:pt x="372" y="622"/>
                    </a:lnTo>
                    <a:lnTo>
                      <a:pt x="419" y="556"/>
                    </a:lnTo>
                    <a:lnTo>
                      <a:pt x="467" y="494"/>
                    </a:lnTo>
                    <a:lnTo>
                      <a:pt x="516" y="436"/>
                    </a:lnTo>
                    <a:lnTo>
                      <a:pt x="564" y="381"/>
                    </a:lnTo>
                    <a:lnTo>
                      <a:pt x="612" y="331"/>
                    </a:lnTo>
                    <a:lnTo>
                      <a:pt x="659" y="284"/>
                    </a:lnTo>
                    <a:lnTo>
                      <a:pt x="706" y="241"/>
                    </a:lnTo>
                    <a:lnTo>
                      <a:pt x="750" y="202"/>
                    </a:lnTo>
                    <a:lnTo>
                      <a:pt x="792" y="166"/>
                    </a:lnTo>
                    <a:lnTo>
                      <a:pt x="832" y="133"/>
                    </a:lnTo>
                    <a:lnTo>
                      <a:pt x="870" y="105"/>
                    </a:lnTo>
                    <a:lnTo>
                      <a:pt x="905" y="80"/>
                    </a:lnTo>
                    <a:lnTo>
                      <a:pt x="936" y="58"/>
                    </a:lnTo>
                    <a:lnTo>
                      <a:pt x="963" y="41"/>
                    </a:lnTo>
                    <a:lnTo>
                      <a:pt x="987" y="26"/>
                    </a:lnTo>
                    <a:lnTo>
                      <a:pt x="1006" y="14"/>
                    </a:lnTo>
                    <a:lnTo>
                      <a:pt x="1019" y="6"/>
                    </a:lnTo>
                    <a:lnTo>
                      <a:pt x="1028" y="2"/>
                    </a:lnTo>
                    <a:lnTo>
                      <a:pt x="1031" y="0"/>
                    </a:lnTo>
                    <a:close/>
                  </a:path>
                </a:pathLst>
              </a:custGeom>
              <a:solidFill>
                <a:schemeClr val="accent5"/>
              </a:solidFill>
              <a:ln w="0">
                <a:solidFill>
                  <a:srgbClr val="E91B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Freeform 7"/>
              <p:cNvSpPr>
                <a:spLocks/>
              </p:cNvSpPr>
              <p:nvPr/>
            </p:nvSpPr>
            <p:spPr bwMode="auto">
              <a:xfrm>
                <a:off x="147638" y="2311400"/>
                <a:ext cx="693738" cy="717550"/>
              </a:xfrm>
              <a:custGeom>
                <a:avLst/>
                <a:gdLst>
                  <a:gd name="T0" fmla="*/ 662 w 1748"/>
                  <a:gd name="T1" fmla="*/ 0 h 1810"/>
                  <a:gd name="T2" fmla="*/ 761 w 1748"/>
                  <a:gd name="T3" fmla="*/ 54 h 1810"/>
                  <a:gd name="T4" fmla="*/ 854 w 1748"/>
                  <a:gd name="T5" fmla="*/ 112 h 1810"/>
                  <a:gd name="T6" fmla="*/ 940 w 1748"/>
                  <a:gd name="T7" fmla="*/ 172 h 1810"/>
                  <a:gd name="T8" fmla="*/ 1020 w 1748"/>
                  <a:gd name="T9" fmla="*/ 235 h 1810"/>
                  <a:gd name="T10" fmla="*/ 1096 w 1748"/>
                  <a:gd name="T11" fmla="*/ 300 h 1810"/>
                  <a:gd name="T12" fmla="*/ 1165 w 1748"/>
                  <a:gd name="T13" fmla="*/ 368 h 1810"/>
                  <a:gd name="T14" fmla="*/ 1230 w 1748"/>
                  <a:gd name="T15" fmla="*/ 436 h 1810"/>
                  <a:gd name="T16" fmla="*/ 1288 w 1748"/>
                  <a:gd name="T17" fmla="*/ 508 h 1810"/>
                  <a:gd name="T18" fmla="*/ 1344 w 1748"/>
                  <a:gd name="T19" fmla="*/ 579 h 1810"/>
                  <a:gd name="T20" fmla="*/ 1394 w 1748"/>
                  <a:gd name="T21" fmla="*/ 652 h 1810"/>
                  <a:gd name="T22" fmla="*/ 1441 w 1748"/>
                  <a:gd name="T23" fmla="*/ 724 h 1810"/>
                  <a:gd name="T24" fmla="*/ 1482 w 1748"/>
                  <a:gd name="T25" fmla="*/ 798 h 1810"/>
                  <a:gd name="T26" fmla="*/ 1520 w 1748"/>
                  <a:gd name="T27" fmla="*/ 871 h 1810"/>
                  <a:gd name="T28" fmla="*/ 1554 w 1748"/>
                  <a:gd name="T29" fmla="*/ 943 h 1810"/>
                  <a:gd name="T30" fmla="*/ 1584 w 1748"/>
                  <a:gd name="T31" fmla="*/ 1015 h 1810"/>
                  <a:gd name="T32" fmla="*/ 1611 w 1748"/>
                  <a:gd name="T33" fmla="*/ 1086 h 1810"/>
                  <a:gd name="T34" fmla="*/ 1635 w 1748"/>
                  <a:gd name="T35" fmla="*/ 1155 h 1810"/>
                  <a:gd name="T36" fmla="*/ 1657 w 1748"/>
                  <a:gd name="T37" fmla="*/ 1222 h 1810"/>
                  <a:gd name="T38" fmla="*/ 1675 w 1748"/>
                  <a:gd name="T39" fmla="*/ 1288 h 1810"/>
                  <a:gd name="T40" fmla="*/ 1689 w 1748"/>
                  <a:gd name="T41" fmla="*/ 1351 h 1810"/>
                  <a:gd name="T42" fmla="*/ 1704 w 1748"/>
                  <a:gd name="T43" fmla="*/ 1412 h 1810"/>
                  <a:gd name="T44" fmla="*/ 1714 w 1748"/>
                  <a:gd name="T45" fmla="*/ 1469 h 1810"/>
                  <a:gd name="T46" fmla="*/ 1723 w 1748"/>
                  <a:gd name="T47" fmla="*/ 1522 h 1810"/>
                  <a:gd name="T48" fmla="*/ 1731 w 1748"/>
                  <a:gd name="T49" fmla="*/ 1573 h 1810"/>
                  <a:gd name="T50" fmla="*/ 1736 w 1748"/>
                  <a:gd name="T51" fmla="*/ 1619 h 1810"/>
                  <a:gd name="T52" fmla="*/ 1740 w 1748"/>
                  <a:gd name="T53" fmla="*/ 1662 h 1810"/>
                  <a:gd name="T54" fmla="*/ 1743 w 1748"/>
                  <a:gd name="T55" fmla="*/ 1698 h 1810"/>
                  <a:gd name="T56" fmla="*/ 1745 w 1748"/>
                  <a:gd name="T57" fmla="*/ 1732 h 1810"/>
                  <a:gd name="T58" fmla="*/ 1747 w 1748"/>
                  <a:gd name="T59" fmla="*/ 1759 h 1810"/>
                  <a:gd name="T60" fmla="*/ 1747 w 1748"/>
                  <a:gd name="T61" fmla="*/ 1781 h 1810"/>
                  <a:gd name="T62" fmla="*/ 1748 w 1748"/>
                  <a:gd name="T63" fmla="*/ 1794 h 1810"/>
                  <a:gd name="T64" fmla="*/ 1748 w 1748"/>
                  <a:gd name="T65" fmla="*/ 1805 h 1810"/>
                  <a:gd name="T66" fmla="*/ 1748 w 1748"/>
                  <a:gd name="T67" fmla="*/ 1807 h 1810"/>
                  <a:gd name="T68" fmla="*/ 1747 w 1748"/>
                  <a:gd name="T69" fmla="*/ 1810 h 1810"/>
                  <a:gd name="T70" fmla="*/ 358 w 1748"/>
                  <a:gd name="T71" fmla="*/ 1810 h 1810"/>
                  <a:gd name="T72" fmla="*/ 356 w 1748"/>
                  <a:gd name="T73" fmla="*/ 1744 h 1810"/>
                  <a:gd name="T74" fmla="*/ 350 w 1748"/>
                  <a:gd name="T75" fmla="*/ 1683 h 1810"/>
                  <a:gd name="T76" fmla="*/ 338 w 1748"/>
                  <a:gd name="T77" fmla="*/ 1624 h 1810"/>
                  <a:gd name="T78" fmla="*/ 322 w 1748"/>
                  <a:gd name="T79" fmla="*/ 1570 h 1810"/>
                  <a:gd name="T80" fmla="*/ 304 w 1748"/>
                  <a:gd name="T81" fmla="*/ 1519 h 1810"/>
                  <a:gd name="T82" fmla="*/ 283 w 1748"/>
                  <a:gd name="T83" fmla="*/ 1473 h 1810"/>
                  <a:gd name="T84" fmla="*/ 260 w 1748"/>
                  <a:gd name="T85" fmla="*/ 1430 h 1810"/>
                  <a:gd name="T86" fmla="*/ 234 w 1748"/>
                  <a:gd name="T87" fmla="*/ 1390 h 1810"/>
                  <a:gd name="T88" fmla="*/ 208 w 1748"/>
                  <a:gd name="T89" fmla="*/ 1353 h 1810"/>
                  <a:gd name="T90" fmla="*/ 181 w 1748"/>
                  <a:gd name="T91" fmla="*/ 1321 h 1810"/>
                  <a:gd name="T92" fmla="*/ 155 w 1748"/>
                  <a:gd name="T93" fmla="*/ 1291 h 1810"/>
                  <a:gd name="T94" fmla="*/ 127 w 1748"/>
                  <a:gd name="T95" fmla="*/ 1266 h 1810"/>
                  <a:gd name="T96" fmla="*/ 102 w 1748"/>
                  <a:gd name="T97" fmla="*/ 1243 h 1810"/>
                  <a:gd name="T98" fmla="*/ 78 w 1748"/>
                  <a:gd name="T99" fmla="*/ 1224 h 1810"/>
                  <a:gd name="T100" fmla="*/ 57 w 1748"/>
                  <a:gd name="T101" fmla="*/ 1208 h 1810"/>
                  <a:gd name="T102" fmla="*/ 37 w 1748"/>
                  <a:gd name="T103" fmla="*/ 1194 h 1810"/>
                  <a:gd name="T104" fmla="*/ 22 w 1748"/>
                  <a:gd name="T105" fmla="*/ 1185 h 1810"/>
                  <a:gd name="T106" fmla="*/ 10 w 1748"/>
                  <a:gd name="T107" fmla="*/ 1177 h 1810"/>
                  <a:gd name="T108" fmla="*/ 2 w 1748"/>
                  <a:gd name="T109" fmla="*/ 1173 h 1810"/>
                  <a:gd name="T110" fmla="*/ 0 w 1748"/>
                  <a:gd name="T111" fmla="*/ 1172 h 1810"/>
                  <a:gd name="T112" fmla="*/ 662 w 1748"/>
                  <a:gd name="T113" fmla="*/ 0 h 1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48" h="1810">
                    <a:moveTo>
                      <a:pt x="662" y="0"/>
                    </a:moveTo>
                    <a:lnTo>
                      <a:pt x="761" y="54"/>
                    </a:lnTo>
                    <a:lnTo>
                      <a:pt x="854" y="112"/>
                    </a:lnTo>
                    <a:lnTo>
                      <a:pt x="940" y="172"/>
                    </a:lnTo>
                    <a:lnTo>
                      <a:pt x="1020" y="235"/>
                    </a:lnTo>
                    <a:lnTo>
                      <a:pt x="1096" y="300"/>
                    </a:lnTo>
                    <a:lnTo>
                      <a:pt x="1165" y="368"/>
                    </a:lnTo>
                    <a:lnTo>
                      <a:pt x="1230" y="436"/>
                    </a:lnTo>
                    <a:lnTo>
                      <a:pt x="1288" y="508"/>
                    </a:lnTo>
                    <a:lnTo>
                      <a:pt x="1344" y="579"/>
                    </a:lnTo>
                    <a:lnTo>
                      <a:pt x="1394" y="652"/>
                    </a:lnTo>
                    <a:lnTo>
                      <a:pt x="1441" y="724"/>
                    </a:lnTo>
                    <a:lnTo>
                      <a:pt x="1482" y="798"/>
                    </a:lnTo>
                    <a:lnTo>
                      <a:pt x="1520" y="871"/>
                    </a:lnTo>
                    <a:lnTo>
                      <a:pt x="1554" y="943"/>
                    </a:lnTo>
                    <a:lnTo>
                      <a:pt x="1584" y="1015"/>
                    </a:lnTo>
                    <a:lnTo>
                      <a:pt x="1611" y="1086"/>
                    </a:lnTo>
                    <a:lnTo>
                      <a:pt x="1635" y="1155"/>
                    </a:lnTo>
                    <a:lnTo>
                      <a:pt x="1657" y="1222"/>
                    </a:lnTo>
                    <a:lnTo>
                      <a:pt x="1675" y="1288"/>
                    </a:lnTo>
                    <a:lnTo>
                      <a:pt x="1689" y="1351"/>
                    </a:lnTo>
                    <a:lnTo>
                      <a:pt x="1704" y="1412"/>
                    </a:lnTo>
                    <a:lnTo>
                      <a:pt x="1714" y="1469"/>
                    </a:lnTo>
                    <a:lnTo>
                      <a:pt x="1723" y="1522"/>
                    </a:lnTo>
                    <a:lnTo>
                      <a:pt x="1731" y="1573"/>
                    </a:lnTo>
                    <a:lnTo>
                      <a:pt x="1736" y="1619"/>
                    </a:lnTo>
                    <a:lnTo>
                      <a:pt x="1740" y="1662"/>
                    </a:lnTo>
                    <a:lnTo>
                      <a:pt x="1743" y="1698"/>
                    </a:lnTo>
                    <a:lnTo>
                      <a:pt x="1745" y="1732"/>
                    </a:lnTo>
                    <a:lnTo>
                      <a:pt x="1747" y="1759"/>
                    </a:lnTo>
                    <a:lnTo>
                      <a:pt x="1747" y="1781"/>
                    </a:lnTo>
                    <a:lnTo>
                      <a:pt x="1748" y="1794"/>
                    </a:lnTo>
                    <a:lnTo>
                      <a:pt x="1748" y="1805"/>
                    </a:lnTo>
                    <a:lnTo>
                      <a:pt x="1748" y="1807"/>
                    </a:lnTo>
                    <a:lnTo>
                      <a:pt x="1747" y="1810"/>
                    </a:lnTo>
                    <a:lnTo>
                      <a:pt x="358" y="1810"/>
                    </a:lnTo>
                    <a:lnTo>
                      <a:pt x="356" y="1744"/>
                    </a:lnTo>
                    <a:lnTo>
                      <a:pt x="350" y="1683"/>
                    </a:lnTo>
                    <a:lnTo>
                      <a:pt x="338" y="1624"/>
                    </a:lnTo>
                    <a:lnTo>
                      <a:pt x="322" y="1570"/>
                    </a:lnTo>
                    <a:lnTo>
                      <a:pt x="304" y="1519"/>
                    </a:lnTo>
                    <a:lnTo>
                      <a:pt x="283" y="1473"/>
                    </a:lnTo>
                    <a:lnTo>
                      <a:pt x="260" y="1430"/>
                    </a:lnTo>
                    <a:lnTo>
                      <a:pt x="234" y="1390"/>
                    </a:lnTo>
                    <a:lnTo>
                      <a:pt x="208" y="1353"/>
                    </a:lnTo>
                    <a:lnTo>
                      <a:pt x="181" y="1321"/>
                    </a:lnTo>
                    <a:lnTo>
                      <a:pt x="155" y="1291"/>
                    </a:lnTo>
                    <a:lnTo>
                      <a:pt x="127" y="1266"/>
                    </a:lnTo>
                    <a:lnTo>
                      <a:pt x="102" y="1243"/>
                    </a:lnTo>
                    <a:lnTo>
                      <a:pt x="78" y="1224"/>
                    </a:lnTo>
                    <a:lnTo>
                      <a:pt x="57" y="1208"/>
                    </a:lnTo>
                    <a:lnTo>
                      <a:pt x="37" y="1194"/>
                    </a:lnTo>
                    <a:lnTo>
                      <a:pt x="22" y="1185"/>
                    </a:lnTo>
                    <a:lnTo>
                      <a:pt x="10" y="1177"/>
                    </a:lnTo>
                    <a:lnTo>
                      <a:pt x="2" y="1173"/>
                    </a:lnTo>
                    <a:lnTo>
                      <a:pt x="0" y="1172"/>
                    </a:lnTo>
                    <a:lnTo>
                      <a:pt x="662" y="0"/>
                    </a:lnTo>
                    <a:close/>
                  </a:path>
                </a:pathLst>
              </a:custGeom>
              <a:solidFill>
                <a:schemeClr val="accent5"/>
              </a:solidFill>
              <a:ln w="0">
                <a:solidFill>
                  <a:srgbClr val="E91B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 name="Freeform 8"/>
              <p:cNvSpPr>
                <a:spLocks/>
              </p:cNvSpPr>
              <p:nvPr/>
            </p:nvSpPr>
            <p:spPr bwMode="auto">
              <a:xfrm>
                <a:off x="-423863" y="3286125"/>
                <a:ext cx="833438" cy="593725"/>
              </a:xfrm>
              <a:custGeom>
                <a:avLst/>
                <a:gdLst>
                  <a:gd name="T0" fmla="*/ 690 w 2100"/>
                  <a:gd name="T1" fmla="*/ 0 h 1494"/>
                  <a:gd name="T2" fmla="*/ 758 w 2100"/>
                  <a:gd name="T3" fmla="*/ 28 h 1494"/>
                  <a:gd name="T4" fmla="*/ 823 w 2100"/>
                  <a:gd name="T5" fmla="*/ 50 h 1494"/>
                  <a:gd name="T6" fmla="*/ 884 w 2100"/>
                  <a:gd name="T7" fmla="*/ 67 h 1494"/>
                  <a:gd name="T8" fmla="*/ 943 w 2100"/>
                  <a:gd name="T9" fmla="*/ 79 h 1494"/>
                  <a:gd name="T10" fmla="*/ 999 w 2100"/>
                  <a:gd name="T11" fmla="*/ 87 h 1494"/>
                  <a:gd name="T12" fmla="*/ 1052 w 2100"/>
                  <a:gd name="T13" fmla="*/ 89 h 1494"/>
                  <a:gd name="T14" fmla="*/ 1102 w 2100"/>
                  <a:gd name="T15" fmla="*/ 89 h 1494"/>
                  <a:gd name="T16" fmla="*/ 1147 w 2100"/>
                  <a:gd name="T17" fmla="*/ 85 h 1494"/>
                  <a:gd name="T18" fmla="*/ 1189 w 2100"/>
                  <a:gd name="T19" fmla="*/ 79 h 1494"/>
                  <a:gd name="T20" fmla="*/ 1228 w 2100"/>
                  <a:gd name="T21" fmla="*/ 71 h 1494"/>
                  <a:gd name="T22" fmla="*/ 1263 w 2100"/>
                  <a:gd name="T23" fmla="*/ 62 h 1494"/>
                  <a:gd name="T24" fmla="*/ 1294 w 2100"/>
                  <a:gd name="T25" fmla="*/ 52 h 1494"/>
                  <a:gd name="T26" fmla="*/ 1322 w 2100"/>
                  <a:gd name="T27" fmla="*/ 41 h 1494"/>
                  <a:gd name="T28" fmla="*/ 1345 w 2100"/>
                  <a:gd name="T29" fmla="*/ 31 h 1494"/>
                  <a:gd name="T30" fmla="*/ 1365 w 2100"/>
                  <a:gd name="T31" fmla="*/ 21 h 1494"/>
                  <a:gd name="T32" fmla="*/ 1380 w 2100"/>
                  <a:gd name="T33" fmla="*/ 13 h 1494"/>
                  <a:gd name="T34" fmla="*/ 1392 w 2100"/>
                  <a:gd name="T35" fmla="*/ 6 h 1494"/>
                  <a:gd name="T36" fmla="*/ 1398 w 2100"/>
                  <a:gd name="T37" fmla="*/ 1 h 1494"/>
                  <a:gd name="T38" fmla="*/ 1400 w 2100"/>
                  <a:gd name="T39" fmla="*/ 0 h 1494"/>
                  <a:gd name="T40" fmla="*/ 2100 w 2100"/>
                  <a:gd name="T41" fmla="*/ 1203 h 1494"/>
                  <a:gd name="T42" fmla="*/ 2002 w 2100"/>
                  <a:gd name="T43" fmla="*/ 1259 h 1494"/>
                  <a:gd name="T44" fmla="*/ 1906 w 2100"/>
                  <a:gd name="T45" fmla="*/ 1309 h 1494"/>
                  <a:gd name="T46" fmla="*/ 1808 w 2100"/>
                  <a:gd name="T47" fmla="*/ 1351 h 1494"/>
                  <a:gd name="T48" fmla="*/ 1712 w 2100"/>
                  <a:gd name="T49" fmla="*/ 1388 h 1494"/>
                  <a:gd name="T50" fmla="*/ 1617 w 2100"/>
                  <a:gd name="T51" fmla="*/ 1417 h 1494"/>
                  <a:gd name="T52" fmla="*/ 1522 w 2100"/>
                  <a:gd name="T53" fmla="*/ 1442 h 1494"/>
                  <a:gd name="T54" fmla="*/ 1427 w 2100"/>
                  <a:gd name="T55" fmla="*/ 1462 h 1494"/>
                  <a:gd name="T56" fmla="*/ 1335 w 2100"/>
                  <a:gd name="T57" fmla="*/ 1477 h 1494"/>
                  <a:gd name="T58" fmla="*/ 1243 w 2100"/>
                  <a:gd name="T59" fmla="*/ 1486 h 1494"/>
                  <a:gd name="T60" fmla="*/ 1154 w 2100"/>
                  <a:gd name="T61" fmla="*/ 1493 h 1494"/>
                  <a:gd name="T62" fmla="*/ 1066 w 2100"/>
                  <a:gd name="T63" fmla="*/ 1494 h 1494"/>
                  <a:gd name="T64" fmla="*/ 1066 w 2100"/>
                  <a:gd name="T65" fmla="*/ 1494 h 1494"/>
                  <a:gd name="T66" fmla="*/ 980 w 2100"/>
                  <a:gd name="T67" fmla="*/ 1491 h 1494"/>
                  <a:gd name="T68" fmla="*/ 897 w 2100"/>
                  <a:gd name="T69" fmla="*/ 1488 h 1494"/>
                  <a:gd name="T70" fmla="*/ 815 w 2100"/>
                  <a:gd name="T71" fmla="*/ 1478 h 1494"/>
                  <a:gd name="T72" fmla="*/ 737 w 2100"/>
                  <a:gd name="T73" fmla="*/ 1468 h 1494"/>
                  <a:gd name="T74" fmla="*/ 662 w 2100"/>
                  <a:gd name="T75" fmla="*/ 1455 h 1494"/>
                  <a:gd name="T76" fmla="*/ 589 w 2100"/>
                  <a:gd name="T77" fmla="*/ 1441 h 1494"/>
                  <a:gd name="T78" fmla="*/ 520 w 2100"/>
                  <a:gd name="T79" fmla="*/ 1425 h 1494"/>
                  <a:gd name="T80" fmla="*/ 453 w 2100"/>
                  <a:gd name="T81" fmla="*/ 1407 h 1494"/>
                  <a:gd name="T82" fmla="*/ 392 w 2100"/>
                  <a:gd name="T83" fmla="*/ 1389 h 1494"/>
                  <a:gd name="T84" fmla="*/ 333 w 2100"/>
                  <a:gd name="T85" fmla="*/ 1371 h 1494"/>
                  <a:gd name="T86" fmla="*/ 279 w 2100"/>
                  <a:gd name="T87" fmla="*/ 1351 h 1494"/>
                  <a:gd name="T88" fmla="*/ 228 w 2100"/>
                  <a:gd name="T89" fmla="*/ 1333 h 1494"/>
                  <a:gd name="T90" fmla="*/ 182 w 2100"/>
                  <a:gd name="T91" fmla="*/ 1315 h 1494"/>
                  <a:gd name="T92" fmla="*/ 142 w 2100"/>
                  <a:gd name="T93" fmla="*/ 1298 h 1494"/>
                  <a:gd name="T94" fmla="*/ 106 w 2100"/>
                  <a:gd name="T95" fmla="*/ 1281 h 1494"/>
                  <a:gd name="T96" fmla="*/ 74 w 2100"/>
                  <a:gd name="T97" fmla="*/ 1267 h 1494"/>
                  <a:gd name="T98" fmla="*/ 48 w 2100"/>
                  <a:gd name="T99" fmla="*/ 1254 h 1494"/>
                  <a:gd name="T100" fmla="*/ 28 w 2100"/>
                  <a:gd name="T101" fmla="*/ 1244 h 1494"/>
                  <a:gd name="T102" fmla="*/ 12 w 2100"/>
                  <a:gd name="T103" fmla="*/ 1236 h 1494"/>
                  <a:gd name="T104" fmla="*/ 3 w 2100"/>
                  <a:gd name="T105" fmla="*/ 1231 h 1494"/>
                  <a:gd name="T106" fmla="*/ 0 w 2100"/>
                  <a:gd name="T107" fmla="*/ 1229 h 1494"/>
                  <a:gd name="T108" fmla="*/ 690 w 2100"/>
                  <a:gd name="T109" fmla="*/ 0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00" h="1494">
                    <a:moveTo>
                      <a:pt x="690" y="0"/>
                    </a:moveTo>
                    <a:lnTo>
                      <a:pt x="758" y="28"/>
                    </a:lnTo>
                    <a:lnTo>
                      <a:pt x="823" y="50"/>
                    </a:lnTo>
                    <a:lnTo>
                      <a:pt x="884" y="67"/>
                    </a:lnTo>
                    <a:lnTo>
                      <a:pt x="943" y="79"/>
                    </a:lnTo>
                    <a:lnTo>
                      <a:pt x="999" y="87"/>
                    </a:lnTo>
                    <a:lnTo>
                      <a:pt x="1052" y="89"/>
                    </a:lnTo>
                    <a:lnTo>
                      <a:pt x="1102" y="89"/>
                    </a:lnTo>
                    <a:lnTo>
                      <a:pt x="1147" y="85"/>
                    </a:lnTo>
                    <a:lnTo>
                      <a:pt x="1189" y="79"/>
                    </a:lnTo>
                    <a:lnTo>
                      <a:pt x="1228" y="71"/>
                    </a:lnTo>
                    <a:lnTo>
                      <a:pt x="1263" y="62"/>
                    </a:lnTo>
                    <a:lnTo>
                      <a:pt x="1294" y="52"/>
                    </a:lnTo>
                    <a:lnTo>
                      <a:pt x="1322" y="41"/>
                    </a:lnTo>
                    <a:lnTo>
                      <a:pt x="1345" y="31"/>
                    </a:lnTo>
                    <a:lnTo>
                      <a:pt x="1365" y="21"/>
                    </a:lnTo>
                    <a:lnTo>
                      <a:pt x="1380" y="13"/>
                    </a:lnTo>
                    <a:lnTo>
                      <a:pt x="1392" y="6"/>
                    </a:lnTo>
                    <a:lnTo>
                      <a:pt x="1398" y="1"/>
                    </a:lnTo>
                    <a:lnTo>
                      <a:pt x="1400" y="0"/>
                    </a:lnTo>
                    <a:lnTo>
                      <a:pt x="2100" y="1203"/>
                    </a:lnTo>
                    <a:lnTo>
                      <a:pt x="2002" y="1259"/>
                    </a:lnTo>
                    <a:lnTo>
                      <a:pt x="1906" y="1309"/>
                    </a:lnTo>
                    <a:lnTo>
                      <a:pt x="1808" y="1351"/>
                    </a:lnTo>
                    <a:lnTo>
                      <a:pt x="1712" y="1388"/>
                    </a:lnTo>
                    <a:lnTo>
                      <a:pt x="1617" y="1417"/>
                    </a:lnTo>
                    <a:lnTo>
                      <a:pt x="1522" y="1442"/>
                    </a:lnTo>
                    <a:lnTo>
                      <a:pt x="1427" y="1462"/>
                    </a:lnTo>
                    <a:lnTo>
                      <a:pt x="1335" y="1477"/>
                    </a:lnTo>
                    <a:lnTo>
                      <a:pt x="1243" y="1486"/>
                    </a:lnTo>
                    <a:lnTo>
                      <a:pt x="1154" y="1493"/>
                    </a:lnTo>
                    <a:lnTo>
                      <a:pt x="1066" y="1494"/>
                    </a:lnTo>
                    <a:lnTo>
                      <a:pt x="1066" y="1494"/>
                    </a:lnTo>
                    <a:lnTo>
                      <a:pt x="980" y="1491"/>
                    </a:lnTo>
                    <a:lnTo>
                      <a:pt x="897" y="1488"/>
                    </a:lnTo>
                    <a:lnTo>
                      <a:pt x="815" y="1478"/>
                    </a:lnTo>
                    <a:lnTo>
                      <a:pt x="737" y="1468"/>
                    </a:lnTo>
                    <a:lnTo>
                      <a:pt x="662" y="1455"/>
                    </a:lnTo>
                    <a:lnTo>
                      <a:pt x="589" y="1441"/>
                    </a:lnTo>
                    <a:lnTo>
                      <a:pt x="520" y="1425"/>
                    </a:lnTo>
                    <a:lnTo>
                      <a:pt x="453" y="1407"/>
                    </a:lnTo>
                    <a:lnTo>
                      <a:pt x="392" y="1389"/>
                    </a:lnTo>
                    <a:lnTo>
                      <a:pt x="333" y="1371"/>
                    </a:lnTo>
                    <a:lnTo>
                      <a:pt x="279" y="1351"/>
                    </a:lnTo>
                    <a:lnTo>
                      <a:pt x="228" y="1333"/>
                    </a:lnTo>
                    <a:lnTo>
                      <a:pt x="182" y="1315"/>
                    </a:lnTo>
                    <a:lnTo>
                      <a:pt x="142" y="1298"/>
                    </a:lnTo>
                    <a:lnTo>
                      <a:pt x="106" y="1281"/>
                    </a:lnTo>
                    <a:lnTo>
                      <a:pt x="74" y="1267"/>
                    </a:lnTo>
                    <a:lnTo>
                      <a:pt x="48" y="1254"/>
                    </a:lnTo>
                    <a:lnTo>
                      <a:pt x="28" y="1244"/>
                    </a:lnTo>
                    <a:lnTo>
                      <a:pt x="12" y="1236"/>
                    </a:lnTo>
                    <a:lnTo>
                      <a:pt x="3" y="1231"/>
                    </a:lnTo>
                    <a:lnTo>
                      <a:pt x="0" y="1229"/>
                    </a:lnTo>
                    <a:lnTo>
                      <a:pt x="690" y="0"/>
                    </a:lnTo>
                    <a:close/>
                  </a:path>
                </a:pathLst>
              </a:custGeom>
              <a:solidFill>
                <a:schemeClr val="accent5"/>
              </a:solidFill>
              <a:ln w="0">
                <a:solidFill>
                  <a:srgbClr val="E91B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p:cNvSpPr>
                <a:spLocks/>
              </p:cNvSpPr>
              <p:nvPr/>
            </p:nvSpPr>
            <p:spPr bwMode="auto">
              <a:xfrm>
                <a:off x="-239712" y="2798674"/>
                <a:ext cx="466724" cy="465228"/>
              </a:xfrm>
              <a:custGeom>
                <a:avLst/>
                <a:gdLst>
                  <a:gd name="T0" fmla="*/ 626 w 1251"/>
                  <a:gd name="T1" fmla="*/ 0 h 1247"/>
                  <a:gd name="T2" fmla="*/ 694 w 1251"/>
                  <a:gd name="T3" fmla="*/ 4 h 1247"/>
                  <a:gd name="T4" fmla="*/ 760 w 1251"/>
                  <a:gd name="T5" fmla="*/ 14 h 1247"/>
                  <a:gd name="T6" fmla="*/ 823 w 1251"/>
                  <a:gd name="T7" fmla="*/ 32 h 1247"/>
                  <a:gd name="T8" fmla="*/ 884 w 1251"/>
                  <a:gd name="T9" fmla="*/ 56 h 1247"/>
                  <a:gd name="T10" fmla="*/ 941 w 1251"/>
                  <a:gd name="T11" fmla="*/ 86 h 1247"/>
                  <a:gd name="T12" fmla="*/ 995 w 1251"/>
                  <a:gd name="T13" fmla="*/ 121 h 1247"/>
                  <a:gd name="T14" fmla="*/ 1044 w 1251"/>
                  <a:gd name="T15" fmla="*/ 161 h 1247"/>
                  <a:gd name="T16" fmla="*/ 1090 w 1251"/>
                  <a:gd name="T17" fmla="*/ 206 h 1247"/>
                  <a:gd name="T18" fmla="*/ 1130 w 1251"/>
                  <a:gd name="T19" fmla="*/ 256 h 1247"/>
                  <a:gd name="T20" fmla="*/ 1165 w 1251"/>
                  <a:gd name="T21" fmla="*/ 309 h 1247"/>
                  <a:gd name="T22" fmla="*/ 1195 w 1251"/>
                  <a:gd name="T23" fmla="*/ 366 h 1247"/>
                  <a:gd name="T24" fmla="*/ 1219 w 1251"/>
                  <a:gd name="T25" fmla="*/ 427 h 1247"/>
                  <a:gd name="T26" fmla="*/ 1237 w 1251"/>
                  <a:gd name="T27" fmla="*/ 490 h 1247"/>
                  <a:gd name="T28" fmla="*/ 1247 w 1251"/>
                  <a:gd name="T29" fmla="*/ 555 h 1247"/>
                  <a:gd name="T30" fmla="*/ 1251 w 1251"/>
                  <a:gd name="T31" fmla="*/ 624 h 1247"/>
                  <a:gd name="T32" fmla="*/ 1247 w 1251"/>
                  <a:gd name="T33" fmla="*/ 691 h 1247"/>
                  <a:gd name="T34" fmla="*/ 1237 w 1251"/>
                  <a:gd name="T35" fmla="*/ 758 h 1247"/>
                  <a:gd name="T36" fmla="*/ 1219 w 1251"/>
                  <a:gd name="T37" fmla="*/ 820 h 1247"/>
                  <a:gd name="T38" fmla="*/ 1195 w 1251"/>
                  <a:gd name="T39" fmla="*/ 881 h 1247"/>
                  <a:gd name="T40" fmla="*/ 1165 w 1251"/>
                  <a:gd name="T41" fmla="*/ 938 h 1247"/>
                  <a:gd name="T42" fmla="*/ 1130 w 1251"/>
                  <a:gd name="T43" fmla="*/ 991 h 1247"/>
                  <a:gd name="T44" fmla="*/ 1090 w 1251"/>
                  <a:gd name="T45" fmla="*/ 1040 h 1247"/>
                  <a:gd name="T46" fmla="*/ 1044 w 1251"/>
                  <a:gd name="T47" fmla="*/ 1086 h 1247"/>
                  <a:gd name="T48" fmla="*/ 995 w 1251"/>
                  <a:gd name="T49" fmla="*/ 1126 h 1247"/>
                  <a:gd name="T50" fmla="*/ 941 w 1251"/>
                  <a:gd name="T51" fmla="*/ 1161 h 1247"/>
                  <a:gd name="T52" fmla="*/ 884 w 1251"/>
                  <a:gd name="T53" fmla="*/ 1191 h 1247"/>
                  <a:gd name="T54" fmla="*/ 823 w 1251"/>
                  <a:gd name="T55" fmla="*/ 1214 h 1247"/>
                  <a:gd name="T56" fmla="*/ 760 w 1251"/>
                  <a:gd name="T57" fmla="*/ 1232 h 1247"/>
                  <a:gd name="T58" fmla="*/ 694 w 1251"/>
                  <a:gd name="T59" fmla="*/ 1243 h 1247"/>
                  <a:gd name="T60" fmla="*/ 626 w 1251"/>
                  <a:gd name="T61" fmla="*/ 1247 h 1247"/>
                  <a:gd name="T62" fmla="*/ 557 w 1251"/>
                  <a:gd name="T63" fmla="*/ 1243 h 1247"/>
                  <a:gd name="T64" fmla="*/ 492 w 1251"/>
                  <a:gd name="T65" fmla="*/ 1232 h 1247"/>
                  <a:gd name="T66" fmla="*/ 429 w 1251"/>
                  <a:gd name="T67" fmla="*/ 1214 h 1247"/>
                  <a:gd name="T68" fmla="*/ 367 w 1251"/>
                  <a:gd name="T69" fmla="*/ 1191 h 1247"/>
                  <a:gd name="T70" fmla="*/ 310 w 1251"/>
                  <a:gd name="T71" fmla="*/ 1161 h 1247"/>
                  <a:gd name="T72" fmla="*/ 257 w 1251"/>
                  <a:gd name="T73" fmla="*/ 1126 h 1247"/>
                  <a:gd name="T74" fmla="*/ 207 w 1251"/>
                  <a:gd name="T75" fmla="*/ 1086 h 1247"/>
                  <a:gd name="T76" fmla="*/ 162 w 1251"/>
                  <a:gd name="T77" fmla="*/ 1040 h 1247"/>
                  <a:gd name="T78" fmla="*/ 121 w 1251"/>
                  <a:gd name="T79" fmla="*/ 991 h 1247"/>
                  <a:gd name="T80" fmla="*/ 86 w 1251"/>
                  <a:gd name="T81" fmla="*/ 938 h 1247"/>
                  <a:gd name="T82" fmla="*/ 56 w 1251"/>
                  <a:gd name="T83" fmla="*/ 881 h 1247"/>
                  <a:gd name="T84" fmla="*/ 33 w 1251"/>
                  <a:gd name="T85" fmla="*/ 820 h 1247"/>
                  <a:gd name="T86" fmla="*/ 16 w 1251"/>
                  <a:gd name="T87" fmla="*/ 758 h 1247"/>
                  <a:gd name="T88" fmla="*/ 4 w 1251"/>
                  <a:gd name="T89" fmla="*/ 691 h 1247"/>
                  <a:gd name="T90" fmla="*/ 0 w 1251"/>
                  <a:gd name="T91" fmla="*/ 624 h 1247"/>
                  <a:gd name="T92" fmla="*/ 4 w 1251"/>
                  <a:gd name="T93" fmla="*/ 555 h 1247"/>
                  <a:gd name="T94" fmla="*/ 16 w 1251"/>
                  <a:gd name="T95" fmla="*/ 490 h 1247"/>
                  <a:gd name="T96" fmla="*/ 33 w 1251"/>
                  <a:gd name="T97" fmla="*/ 427 h 1247"/>
                  <a:gd name="T98" fmla="*/ 56 w 1251"/>
                  <a:gd name="T99" fmla="*/ 366 h 1247"/>
                  <a:gd name="T100" fmla="*/ 86 w 1251"/>
                  <a:gd name="T101" fmla="*/ 309 h 1247"/>
                  <a:gd name="T102" fmla="*/ 121 w 1251"/>
                  <a:gd name="T103" fmla="*/ 256 h 1247"/>
                  <a:gd name="T104" fmla="*/ 162 w 1251"/>
                  <a:gd name="T105" fmla="*/ 206 h 1247"/>
                  <a:gd name="T106" fmla="*/ 207 w 1251"/>
                  <a:gd name="T107" fmla="*/ 161 h 1247"/>
                  <a:gd name="T108" fmla="*/ 257 w 1251"/>
                  <a:gd name="T109" fmla="*/ 121 h 1247"/>
                  <a:gd name="T110" fmla="*/ 310 w 1251"/>
                  <a:gd name="T111" fmla="*/ 86 h 1247"/>
                  <a:gd name="T112" fmla="*/ 367 w 1251"/>
                  <a:gd name="T113" fmla="*/ 56 h 1247"/>
                  <a:gd name="T114" fmla="*/ 429 w 1251"/>
                  <a:gd name="T115" fmla="*/ 32 h 1247"/>
                  <a:gd name="T116" fmla="*/ 492 w 1251"/>
                  <a:gd name="T117" fmla="*/ 14 h 1247"/>
                  <a:gd name="T118" fmla="*/ 557 w 1251"/>
                  <a:gd name="T119" fmla="*/ 4 h 1247"/>
                  <a:gd name="T120" fmla="*/ 626 w 1251"/>
                  <a:gd name="T121" fmla="*/ 0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1" h="1247">
                    <a:moveTo>
                      <a:pt x="626" y="0"/>
                    </a:moveTo>
                    <a:lnTo>
                      <a:pt x="694" y="4"/>
                    </a:lnTo>
                    <a:lnTo>
                      <a:pt x="760" y="14"/>
                    </a:lnTo>
                    <a:lnTo>
                      <a:pt x="823" y="32"/>
                    </a:lnTo>
                    <a:lnTo>
                      <a:pt x="884" y="56"/>
                    </a:lnTo>
                    <a:lnTo>
                      <a:pt x="941" y="86"/>
                    </a:lnTo>
                    <a:lnTo>
                      <a:pt x="995" y="121"/>
                    </a:lnTo>
                    <a:lnTo>
                      <a:pt x="1044" y="161"/>
                    </a:lnTo>
                    <a:lnTo>
                      <a:pt x="1090" y="206"/>
                    </a:lnTo>
                    <a:lnTo>
                      <a:pt x="1130" y="256"/>
                    </a:lnTo>
                    <a:lnTo>
                      <a:pt x="1165" y="309"/>
                    </a:lnTo>
                    <a:lnTo>
                      <a:pt x="1195" y="366"/>
                    </a:lnTo>
                    <a:lnTo>
                      <a:pt x="1219" y="427"/>
                    </a:lnTo>
                    <a:lnTo>
                      <a:pt x="1237" y="490"/>
                    </a:lnTo>
                    <a:lnTo>
                      <a:pt x="1247" y="555"/>
                    </a:lnTo>
                    <a:lnTo>
                      <a:pt x="1251" y="624"/>
                    </a:lnTo>
                    <a:lnTo>
                      <a:pt x="1247" y="691"/>
                    </a:lnTo>
                    <a:lnTo>
                      <a:pt x="1237" y="758"/>
                    </a:lnTo>
                    <a:lnTo>
                      <a:pt x="1219" y="820"/>
                    </a:lnTo>
                    <a:lnTo>
                      <a:pt x="1195" y="881"/>
                    </a:lnTo>
                    <a:lnTo>
                      <a:pt x="1165" y="938"/>
                    </a:lnTo>
                    <a:lnTo>
                      <a:pt x="1130" y="991"/>
                    </a:lnTo>
                    <a:lnTo>
                      <a:pt x="1090" y="1040"/>
                    </a:lnTo>
                    <a:lnTo>
                      <a:pt x="1044" y="1086"/>
                    </a:lnTo>
                    <a:lnTo>
                      <a:pt x="995" y="1126"/>
                    </a:lnTo>
                    <a:lnTo>
                      <a:pt x="941" y="1161"/>
                    </a:lnTo>
                    <a:lnTo>
                      <a:pt x="884" y="1191"/>
                    </a:lnTo>
                    <a:lnTo>
                      <a:pt x="823" y="1214"/>
                    </a:lnTo>
                    <a:lnTo>
                      <a:pt x="760" y="1232"/>
                    </a:lnTo>
                    <a:lnTo>
                      <a:pt x="694" y="1243"/>
                    </a:lnTo>
                    <a:lnTo>
                      <a:pt x="626" y="1247"/>
                    </a:lnTo>
                    <a:lnTo>
                      <a:pt x="557" y="1243"/>
                    </a:lnTo>
                    <a:lnTo>
                      <a:pt x="492" y="1232"/>
                    </a:lnTo>
                    <a:lnTo>
                      <a:pt x="429" y="1214"/>
                    </a:lnTo>
                    <a:lnTo>
                      <a:pt x="367" y="1191"/>
                    </a:lnTo>
                    <a:lnTo>
                      <a:pt x="310" y="1161"/>
                    </a:lnTo>
                    <a:lnTo>
                      <a:pt x="257" y="1126"/>
                    </a:lnTo>
                    <a:lnTo>
                      <a:pt x="207" y="1086"/>
                    </a:lnTo>
                    <a:lnTo>
                      <a:pt x="162" y="1040"/>
                    </a:lnTo>
                    <a:lnTo>
                      <a:pt x="121" y="991"/>
                    </a:lnTo>
                    <a:lnTo>
                      <a:pt x="86" y="938"/>
                    </a:lnTo>
                    <a:lnTo>
                      <a:pt x="56" y="881"/>
                    </a:lnTo>
                    <a:lnTo>
                      <a:pt x="33" y="820"/>
                    </a:lnTo>
                    <a:lnTo>
                      <a:pt x="16" y="758"/>
                    </a:lnTo>
                    <a:lnTo>
                      <a:pt x="4" y="691"/>
                    </a:lnTo>
                    <a:lnTo>
                      <a:pt x="0" y="624"/>
                    </a:lnTo>
                    <a:lnTo>
                      <a:pt x="4" y="555"/>
                    </a:lnTo>
                    <a:lnTo>
                      <a:pt x="16" y="490"/>
                    </a:lnTo>
                    <a:lnTo>
                      <a:pt x="33" y="427"/>
                    </a:lnTo>
                    <a:lnTo>
                      <a:pt x="56" y="366"/>
                    </a:lnTo>
                    <a:lnTo>
                      <a:pt x="86" y="309"/>
                    </a:lnTo>
                    <a:lnTo>
                      <a:pt x="121" y="256"/>
                    </a:lnTo>
                    <a:lnTo>
                      <a:pt x="162" y="206"/>
                    </a:lnTo>
                    <a:lnTo>
                      <a:pt x="207" y="161"/>
                    </a:lnTo>
                    <a:lnTo>
                      <a:pt x="257" y="121"/>
                    </a:lnTo>
                    <a:lnTo>
                      <a:pt x="310" y="86"/>
                    </a:lnTo>
                    <a:lnTo>
                      <a:pt x="367" y="56"/>
                    </a:lnTo>
                    <a:lnTo>
                      <a:pt x="429" y="32"/>
                    </a:lnTo>
                    <a:lnTo>
                      <a:pt x="492" y="14"/>
                    </a:lnTo>
                    <a:lnTo>
                      <a:pt x="557" y="4"/>
                    </a:lnTo>
                    <a:lnTo>
                      <a:pt x="626" y="0"/>
                    </a:lnTo>
                    <a:close/>
                  </a:path>
                </a:pathLst>
              </a:custGeom>
              <a:solidFill>
                <a:schemeClr val="accent5"/>
              </a:solidFill>
              <a:ln w="0">
                <a:solidFill>
                  <a:srgbClr val="E91B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cxnSp>
          <p:nvCxnSpPr>
            <p:cNvPr id="24" name="Straight Arrow Connector 23"/>
            <p:cNvCxnSpPr/>
            <p:nvPr/>
          </p:nvCxnSpPr>
          <p:spPr>
            <a:xfrm flipH="1">
              <a:off x="2050473" y="5424710"/>
              <a:ext cx="3387708" cy="0"/>
            </a:xfrm>
            <a:prstGeom prst="straightConnector1">
              <a:avLst/>
            </a:prstGeom>
            <a:ln w="57150">
              <a:solidFill>
                <a:schemeClr val="tx2"/>
              </a:solidFill>
              <a:headEnd type="triangle" w="lg" len="med"/>
              <a:tailEnd type="non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244429" y="4757395"/>
              <a:ext cx="1320800" cy="615553"/>
            </a:xfrm>
            <a:prstGeom prst="rect">
              <a:avLst/>
            </a:prstGeom>
            <a:noFill/>
          </p:spPr>
          <p:txBody>
            <a:bodyPr wrap="square" lIns="0" tIns="0" rIns="0" bIns="0" rtlCol="0">
              <a:spAutoFit/>
            </a:bodyPr>
            <a:lstStyle/>
            <a:p>
              <a:r>
                <a:rPr lang="en-US" sz="2000" dirty="0">
                  <a:solidFill>
                    <a:schemeClr val="tx1">
                      <a:lumMod val="90000"/>
                      <a:lumOff val="10000"/>
                      <a:alpha val="99000"/>
                    </a:schemeClr>
                  </a:solidFill>
                </a:rPr>
                <a:t>Who is TestVM2?</a:t>
              </a:r>
            </a:p>
          </p:txBody>
        </p:sp>
      </p:grpSp>
      <p:sp>
        <p:nvSpPr>
          <p:cNvPr id="29" name="Multiply 28"/>
          <p:cNvSpPr/>
          <p:nvPr/>
        </p:nvSpPr>
        <p:spPr bwMode="auto">
          <a:xfrm>
            <a:off x="3378561" y="5058059"/>
            <a:ext cx="731532" cy="731532"/>
          </a:xfrm>
          <a:prstGeom prst="mathMultiply">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25" name="Straight Arrow Connector 24"/>
          <p:cNvCxnSpPr/>
          <p:nvPr/>
        </p:nvCxnSpPr>
        <p:spPr>
          <a:xfrm>
            <a:off x="4926845" y="3630307"/>
            <a:ext cx="859809" cy="1333271"/>
          </a:xfrm>
          <a:prstGeom prst="straightConnector1">
            <a:avLst/>
          </a:prstGeom>
          <a:ln w="57150">
            <a:solidFill>
              <a:schemeClr val="bg1"/>
            </a:solidFill>
            <a:prstDash val="solid"/>
            <a:headEnd type="triangl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5202687" y="2921343"/>
            <a:ext cx="1783457" cy="0"/>
          </a:xfrm>
          <a:prstGeom prst="straightConnector1">
            <a:avLst/>
          </a:prstGeom>
          <a:ln w="57150">
            <a:solidFill>
              <a:schemeClr val="bg1"/>
            </a:solidFill>
            <a:prstDash val="solid"/>
            <a:headEnd type="triangle" w="lg" len="med"/>
            <a:tailEnd type="triangle" w="lg" len="med"/>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3">
            <a:lum bright="20000" contrast="-20000"/>
          </a:blip>
          <a:stretch>
            <a:fillRect/>
          </a:stretch>
        </p:blipFill>
        <p:spPr>
          <a:xfrm>
            <a:off x="4136654" y="2429988"/>
            <a:ext cx="1119561" cy="1023047"/>
          </a:xfrm>
          <a:prstGeom prst="rect">
            <a:avLst/>
          </a:prstGeom>
        </p:spPr>
      </p:pic>
      <p:pic>
        <p:nvPicPr>
          <p:cNvPr id="30" name="Picture 29"/>
          <p:cNvPicPr>
            <a:picLocks noChangeAspect="1"/>
          </p:cNvPicPr>
          <p:nvPr/>
        </p:nvPicPr>
        <p:blipFill>
          <a:blip r:embed="rId3">
            <a:lum bright="20000" contrast="-20000"/>
          </a:blip>
          <a:stretch>
            <a:fillRect/>
          </a:stretch>
        </p:blipFill>
        <p:spPr>
          <a:xfrm>
            <a:off x="6986144" y="2425683"/>
            <a:ext cx="1119561" cy="1023047"/>
          </a:xfrm>
          <a:prstGeom prst="rect">
            <a:avLst/>
          </a:prstGeom>
        </p:spPr>
      </p:pic>
    </p:spTree>
    <p:extLst>
      <p:ext uri="{BB962C8B-B14F-4D97-AF65-F5344CB8AC3E}">
        <p14:creationId xmlns:p14="http://schemas.microsoft.com/office/powerpoint/2010/main" val="28086315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17"/>
                                        </p:tgtEl>
                                      </p:cBhvr>
                                    </p:animEffect>
                                    <p:set>
                                      <p:cBhvr>
                                        <p:cTn id="50" dur="1" fill="hold">
                                          <p:stCondLst>
                                            <p:cond delay="499"/>
                                          </p:stCondLst>
                                        </p:cTn>
                                        <p:tgtEl>
                                          <p:spTgt spid="17"/>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29"/>
                                        </p:tgtEl>
                                      </p:cBhvr>
                                    </p:animEffect>
                                    <p:set>
                                      <p:cBhvr>
                                        <p:cTn id="53"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29" grpId="0" animBg="1"/>
      <p:bldP spid="29"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Networks</a:t>
            </a:r>
            <a:endParaRPr lang="en-US" dirty="0"/>
          </a:p>
        </p:txBody>
      </p:sp>
    </p:spTree>
    <p:extLst>
      <p:ext uri="{BB962C8B-B14F-4D97-AF65-F5344CB8AC3E}">
        <p14:creationId xmlns:p14="http://schemas.microsoft.com/office/powerpoint/2010/main" val="261163204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Virtual Network Scenarios</a:t>
            </a:r>
            <a:endParaRPr lang="en-US" sz="5400" dirty="0"/>
          </a:p>
        </p:txBody>
      </p:sp>
      <p:sp>
        <p:nvSpPr>
          <p:cNvPr id="3" name="Content Placeholder 2"/>
          <p:cNvSpPr>
            <a:spLocks noGrp="1"/>
          </p:cNvSpPr>
          <p:nvPr>
            <p:ph type="body" sz="quarter" idx="4294967295"/>
          </p:nvPr>
        </p:nvSpPr>
        <p:spPr>
          <a:xfrm>
            <a:off x="269170" y="1383792"/>
            <a:ext cx="11149013" cy="5016736"/>
          </a:xfrm>
        </p:spPr>
        <p:txBody>
          <a:bodyPr/>
          <a:lstStyle/>
          <a:p>
            <a:pPr marL="0" indent="0">
              <a:spcBef>
                <a:spcPts val="2400"/>
              </a:spcBef>
              <a:buNone/>
            </a:pPr>
            <a:r>
              <a:rPr lang="en-US" sz="4000" dirty="0">
                <a:solidFill>
                  <a:schemeClr val="tx2">
                    <a:alpha val="99000"/>
                  </a:schemeClr>
                </a:solidFill>
                <a:latin typeface="+mn-lt"/>
              </a:rPr>
              <a:t>Hybrid Public/Private Cloud</a:t>
            </a:r>
          </a:p>
          <a:p>
            <a:pPr marL="274320" lvl="1"/>
            <a:r>
              <a:rPr lang="en-US" sz="2000" dirty="0"/>
              <a:t>Enterprise app in Windows Azure requiring connectivity to on-premise resources</a:t>
            </a:r>
          </a:p>
          <a:p>
            <a:pPr marL="0" indent="0">
              <a:spcBef>
                <a:spcPts val="1200"/>
              </a:spcBef>
              <a:buNone/>
            </a:pPr>
            <a:r>
              <a:rPr lang="en-US" sz="4000" dirty="0">
                <a:solidFill>
                  <a:schemeClr val="tx2">
                    <a:alpha val="99000"/>
                  </a:schemeClr>
                </a:solidFill>
                <a:latin typeface="+mn-lt"/>
              </a:rPr>
              <a:t>Enterprise Identity and Access Control</a:t>
            </a:r>
          </a:p>
          <a:p>
            <a:pPr marL="274320" lvl="1"/>
            <a:r>
              <a:rPr lang="en-US" sz="2000" dirty="0"/>
              <a:t>Manage identity and access control with on-premise resources </a:t>
            </a:r>
            <a:br>
              <a:rPr lang="en-US" sz="2000" dirty="0"/>
            </a:br>
            <a:r>
              <a:rPr lang="en-US" sz="2000" dirty="0"/>
              <a:t>(on-premises Active Directory</a:t>
            </a:r>
            <a:r>
              <a:rPr lang="en-US" sz="2000" dirty="0" smtClean="0"/>
              <a:t>)</a:t>
            </a:r>
            <a:endParaRPr lang="en-US" sz="2000" dirty="0"/>
          </a:p>
          <a:p>
            <a:pPr marL="0" indent="0">
              <a:spcBef>
                <a:spcPts val="1200"/>
              </a:spcBef>
              <a:buNone/>
            </a:pPr>
            <a:r>
              <a:rPr lang="en-US" sz="4000" dirty="0">
                <a:solidFill>
                  <a:schemeClr val="tx2">
                    <a:alpha val="99000"/>
                  </a:schemeClr>
                </a:solidFill>
                <a:latin typeface="+mn-lt"/>
              </a:rPr>
              <a:t>Monitoring and Management</a:t>
            </a:r>
          </a:p>
          <a:p>
            <a:pPr marL="274320" lvl="1"/>
            <a:r>
              <a:rPr lang="en-US" sz="2000" dirty="0"/>
              <a:t>Remote monitoring and trouble-shooting of  resources </a:t>
            </a:r>
            <a:br>
              <a:rPr lang="en-US" sz="2000" dirty="0"/>
            </a:br>
            <a:r>
              <a:rPr lang="en-US" sz="2000" dirty="0"/>
              <a:t>running in Windows </a:t>
            </a:r>
            <a:r>
              <a:rPr lang="en-US" sz="2000" dirty="0" smtClean="0"/>
              <a:t>Azure</a:t>
            </a:r>
            <a:endParaRPr lang="en-US" sz="1500" dirty="0"/>
          </a:p>
          <a:p>
            <a:pPr marL="0" indent="0">
              <a:buNone/>
            </a:pPr>
            <a:r>
              <a:rPr lang="en-US" sz="4000" dirty="0">
                <a:solidFill>
                  <a:schemeClr val="tx2">
                    <a:alpha val="99000"/>
                  </a:schemeClr>
                </a:solidFill>
                <a:latin typeface="+mn-lt"/>
              </a:rPr>
              <a:t>Advanced Connectivity Requirements</a:t>
            </a:r>
          </a:p>
          <a:p>
            <a:pPr marL="274320" lvl="1"/>
            <a:r>
              <a:rPr lang="en-US" sz="2000" dirty="0"/>
              <a:t>Cloud deployments requiring </a:t>
            </a:r>
            <a:r>
              <a:rPr lang="en-US" sz="2000" dirty="0" smtClean="0"/>
              <a:t> </a:t>
            </a:r>
            <a:r>
              <a:rPr lang="en-US" sz="2000" dirty="0"/>
              <a:t>IP addresses </a:t>
            </a:r>
            <a:br>
              <a:rPr lang="en-US" sz="2000" dirty="0"/>
            </a:br>
            <a:r>
              <a:rPr lang="en-US" sz="2000" dirty="0"/>
              <a:t>and direct connectivity across services</a:t>
            </a:r>
          </a:p>
        </p:txBody>
      </p:sp>
      <p:sp>
        <p:nvSpPr>
          <p:cNvPr id="4" name="Freeform 18"/>
          <p:cNvSpPr>
            <a:spLocks noEditPoints="1"/>
          </p:cNvSpPr>
          <p:nvPr/>
        </p:nvSpPr>
        <p:spPr bwMode="black">
          <a:xfrm>
            <a:off x="9375313" y="3485740"/>
            <a:ext cx="2138464" cy="262128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595959"/>
          </a:solidFill>
          <a:ln>
            <a:noFill/>
          </a:ln>
        </p:spPr>
        <p:txBody>
          <a:bodyPr vert="horz" wrap="square" lIns="109717" tIns="54858" rIns="109717" bIns="54858" numCol="1" anchor="t" anchorCtr="0" compatLnSpc="1">
            <a:prstTxWarp prst="textNoShape">
              <a:avLst/>
            </a:prstTxWarp>
          </a:bodyPr>
          <a:lstStyle/>
          <a:p>
            <a:pPr defTabSz="1218936"/>
            <a:endParaRPr lang="en-US" sz="2100" dirty="0">
              <a:solidFill>
                <a:srgbClr val="292929"/>
              </a:solidFill>
            </a:endParaRPr>
          </a:p>
        </p:txBody>
      </p:sp>
    </p:spTree>
    <p:extLst>
      <p:ext uri="{BB962C8B-B14F-4D97-AF65-F5344CB8AC3E}">
        <p14:creationId xmlns:p14="http://schemas.microsoft.com/office/powerpoint/2010/main" val="154806588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sz="5400" kern="1200" spc="-100" dirty="0">
                <a:ln w="3175">
                  <a:noFill/>
                </a:ln>
                <a:gradFill>
                  <a:gsLst>
                    <a:gs pos="1250">
                      <a:schemeClr val="tx1"/>
                    </a:gs>
                    <a:gs pos="100000">
                      <a:schemeClr val="tx1"/>
                    </a:gs>
                  </a:gsLst>
                  <a:lin ang="5400000" scaled="0"/>
                </a:gradFill>
                <a:latin typeface="+mj-lt"/>
                <a:ea typeface="+mn-ea"/>
                <a:cs typeface="Segoe UI" pitchFamily="34" charset="0"/>
              </a:rPr>
              <a:t>Does Your App Need a Virtual Network?</a:t>
            </a:r>
          </a:p>
        </p:txBody>
      </p:sp>
      <p:sp>
        <p:nvSpPr>
          <p:cNvPr id="3" name="Text Placeholder 2"/>
          <p:cNvSpPr>
            <a:spLocks noGrp="1"/>
          </p:cNvSpPr>
          <p:nvPr>
            <p:ph type="body" sz="quarter" idx="4294967295"/>
          </p:nvPr>
        </p:nvSpPr>
        <p:spPr>
          <a:xfrm>
            <a:off x="300843" y="1500907"/>
            <a:ext cx="8018463" cy="5984565"/>
          </a:xfrm>
        </p:spPr>
        <p:txBody>
          <a:bodyPr/>
          <a:lstStyle/>
          <a:p>
            <a:pPr marL="0" lvl="1" indent="0">
              <a:spcBef>
                <a:spcPts val="2400"/>
              </a:spcBef>
              <a:buNone/>
            </a:pPr>
            <a:r>
              <a:rPr lang="en-US" sz="4000" dirty="0" smtClean="0">
                <a:solidFill>
                  <a:schemeClr val="tx2">
                    <a:alpha val="99000"/>
                  </a:schemeClr>
                </a:solidFill>
              </a:rPr>
              <a:t> </a:t>
            </a:r>
            <a:r>
              <a:rPr lang="en-US" sz="4000" dirty="0">
                <a:solidFill>
                  <a:schemeClr val="tx2">
                    <a:alpha val="99000"/>
                  </a:schemeClr>
                </a:solidFill>
              </a:rPr>
              <a:t>IP Address Requirements</a:t>
            </a:r>
          </a:p>
          <a:p>
            <a:pPr marL="274320" lvl="1"/>
            <a:r>
              <a:rPr lang="en-US" sz="2000" dirty="0"/>
              <a:t>Virtual Machines deployed into a virtual network have an infinite DHCP </a:t>
            </a:r>
            <a:r>
              <a:rPr lang="en-US" sz="2000" dirty="0" smtClean="0"/>
              <a:t>lease</a:t>
            </a:r>
            <a:endParaRPr lang="en-US" sz="2000" dirty="0"/>
          </a:p>
          <a:p>
            <a:pPr marL="0" lvl="1" indent="0">
              <a:spcBef>
                <a:spcPts val="1200"/>
              </a:spcBef>
              <a:buNone/>
            </a:pPr>
            <a:r>
              <a:rPr lang="en-US" sz="4000" dirty="0">
                <a:solidFill>
                  <a:schemeClr val="tx2">
                    <a:alpha val="99000"/>
                  </a:schemeClr>
                </a:solidFill>
              </a:rPr>
              <a:t>Hybrid On-Premises Cloud Apps</a:t>
            </a:r>
          </a:p>
          <a:p>
            <a:pPr marL="274320" lvl="1"/>
            <a:r>
              <a:rPr lang="en-US" sz="2000" dirty="0"/>
              <a:t>Requirement for connectivity between your data center and the public </a:t>
            </a:r>
            <a:r>
              <a:rPr lang="en-US" sz="2000" dirty="0" smtClean="0"/>
              <a:t>cloud</a:t>
            </a:r>
            <a:endParaRPr lang="en-US" sz="2000" dirty="0"/>
          </a:p>
          <a:p>
            <a:pPr marL="0" lvl="1" indent="0">
              <a:spcBef>
                <a:spcPts val="1200"/>
              </a:spcBef>
              <a:buNone/>
            </a:pPr>
            <a:r>
              <a:rPr lang="en-US" sz="4000" dirty="0">
                <a:solidFill>
                  <a:schemeClr val="tx2">
                    <a:alpha val="99000"/>
                  </a:schemeClr>
                </a:solidFill>
              </a:rPr>
              <a:t>Connectivity </a:t>
            </a:r>
            <a:r>
              <a:rPr lang="en-US" sz="4000" dirty="0" smtClean="0">
                <a:solidFill>
                  <a:schemeClr val="tx2">
                    <a:alpha val="99000"/>
                  </a:schemeClr>
                </a:solidFill>
              </a:rPr>
              <a:t>between </a:t>
            </a:r>
            <a:r>
              <a:rPr lang="en-US" sz="4000" dirty="0">
                <a:solidFill>
                  <a:schemeClr val="tx2">
                    <a:alpha val="99000"/>
                  </a:schemeClr>
                </a:solidFill>
              </a:rPr>
              <a:t>cloud </a:t>
            </a:r>
            <a:r>
              <a:rPr lang="en-US" sz="4000" dirty="0" smtClean="0">
                <a:solidFill>
                  <a:schemeClr val="tx2">
                    <a:alpha val="99000"/>
                  </a:schemeClr>
                </a:solidFill>
              </a:rPr>
              <a:t>services</a:t>
            </a:r>
            <a:endParaRPr lang="en-US" sz="4000" dirty="0">
              <a:solidFill>
                <a:schemeClr val="tx2">
                  <a:alpha val="99000"/>
                </a:schemeClr>
              </a:solidFill>
            </a:endParaRPr>
          </a:p>
          <a:p>
            <a:pPr marL="274320" lvl="1"/>
            <a:r>
              <a:rPr lang="en-US" sz="2000" dirty="0"/>
              <a:t>Deploying Active Directory in the Cloud or connecting a PaaS to </a:t>
            </a:r>
            <a:r>
              <a:rPr lang="en-US" sz="2000" dirty="0" err="1"/>
              <a:t>IaaS</a:t>
            </a:r>
            <a:r>
              <a:rPr lang="en-US" sz="2000" dirty="0"/>
              <a:t> </a:t>
            </a:r>
            <a:r>
              <a:rPr lang="en-US" sz="2000" dirty="0" smtClean="0"/>
              <a:t>Service</a:t>
            </a:r>
            <a:endParaRPr lang="en-US" sz="2000" dirty="0"/>
          </a:p>
          <a:p>
            <a:pPr lvl="1"/>
            <a:endParaRPr lang="en-US" sz="800" dirty="0">
              <a:solidFill>
                <a:schemeClr val="accent2"/>
              </a:solidFill>
            </a:endParaRPr>
          </a:p>
          <a:p>
            <a:endParaRPr lang="en-US" dirty="0" smtClean="0"/>
          </a:p>
          <a:p>
            <a:endParaRPr lang="en-US" dirty="0"/>
          </a:p>
        </p:txBody>
      </p:sp>
      <p:grpSp>
        <p:nvGrpSpPr>
          <p:cNvPr id="5" name="Group 4"/>
          <p:cNvGrpSpPr/>
          <p:nvPr/>
        </p:nvGrpSpPr>
        <p:grpSpPr>
          <a:xfrm>
            <a:off x="8457937" y="1880066"/>
            <a:ext cx="3535646" cy="3614986"/>
            <a:chOff x="5217728" y="1084660"/>
            <a:chExt cx="3535646" cy="3615928"/>
          </a:xfrm>
        </p:grpSpPr>
        <p:sp>
          <p:nvSpPr>
            <p:cNvPr id="6" name="Rectangle 5"/>
            <p:cNvSpPr/>
            <p:nvPr>
              <p:custDataLst>
                <p:tags r:id="rId1"/>
              </p:custDataLst>
            </p:nvPr>
          </p:nvSpPr>
          <p:spPr bwMode="auto">
            <a:xfrm>
              <a:off x="5217728" y="1084660"/>
              <a:ext cx="3535646" cy="361592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392" bIns="91428" numCol="1" spcCol="0" rtlCol="0" anchor="b" anchorCtr="0" compatLnSpc="1">
              <a:prstTxWarp prst="textNoShape">
                <a:avLst/>
              </a:prstTxWarp>
            </a:bodyPr>
            <a:lstStyle/>
            <a:p>
              <a:pPr algn="ctr" defTabSz="685325" fontAlgn="base">
                <a:spcBef>
                  <a:spcPts val="900"/>
                </a:spcBef>
                <a:spcAft>
                  <a:spcPct val="0"/>
                </a:spcAft>
              </a:pPr>
              <a:r>
                <a:rPr lang="en-US" sz="2533" dirty="0">
                  <a:ln>
                    <a:solidFill>
                      <a:srgbClr val="FFFFFF">
                        <a:alpha val="0"/>
                      </a:srgbClr>
                    </a:solidFill>
                  </a:ln>
                  <a:solidFill>
                    <a:srgbClr val="595959"/>
                  </a:solidFill>
                  <a:latin typeface="Segoe UI Light" pitchFamily="34" charset="0"/>
                </a:rPr>
                <a:t>Corpnet</a:t>
              </a:r>
            </a:p>
          </p:txBody>
        </p:sp>
        <p:sp>
          <p:nvSpPr>
            <p:cNvPr id="7" name="Oval 6"/>
            <p:cNvSpPr/>
            <p:nvPr>
              <p:custDataLst>
                <p:tags r:id="rId2"/>
              </p:custDataLst>
            </p:nvPr>
          </p:nvSpPr>
          <p:spPr bwMode="auto">
            <a:xfrm>
              <a:off x="5753358" y="3008220"/>
              <a:ext cx="2469523" cy="1165860"/>
            </a:xfrm>
            <a:prstGeom prst="ellipse">
              <a:avLst/>
            </a:prstGeom>
            <a:solidFill>
              <a:schemeClr val="bg1"/>
            </a:solid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685557" fontAlgn="base">
                <a:spcBef>
                  <a:spcPct val="0"/>
                </a:spcBef>
                <a:spcAft>
                  <a:spcPct val="0"/>
                </a:spcAft>
              </a:pPr>
              <a:endParaRPr lang="en-US" sz="1733" dirty="0">
                <a:solidFill>
                  <a:srgbClr val="595959"/>
                </a:solidFill>
              </a:endParaRPr>
            </a:p>
          </p:txBody>
        </p:sp>
        <p:grpSp>
          <p:nvGrpSpPr>
            <p:cNvPr id="8" name="Group 7"/>
            <p:cNvGrpSpPr/>
            <p:nvPr/>
          </p:nvGrpSpPr>
          <p:grpSpPr>
            <a:xfrm>
              <a:off x="5838166" y="1136704"/>
              <a:ext cx="2276815" cy="1525628"/>
              <a:chOff x="7479592" y="1494853"/>
              <a:chExt cx="3649895" cy="2446325"/>
            </a:xfrm>
            <a:solidFill>
              <a:schemeClr val="accent6">
                <a:lumMod val="20000"/>
                <a:lumOff val="80000"/>
              </a:schemeClr>
            </a:solidFill>
          </p:grpSpPr>
          <p:sp>
            <p:nvSpPr>
              <p:cNvPr id="42" name="Freeform 6"/>
              <p:cNvSpPr>
                <a:spLocks/>
              </p:cNvSpPr>
              <p:nvPr/>
            </p:nvSpPr>
            <p:spPr bwMode="auto">
              <a:xfrm>
                <a:off x="7479592" y="1494853"/>
                <a:ext cx="3649895" cy="2446325"/>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solidFill>
                <a:schemeClr val="accent2"/>
              </a:solidFill>
              <a:ln>
                <a:noFill/>
              </a:ln>
            </p:spPr>
            <p:txBody>
              <a:bodyPr vert="horz" wrap="square" lIns="109711" tIns="54856" rIns="109711" bIns="54856" numCol="1" anchor="t" anchorCtr="0" compatLnSpc="1">
                <a:prstTxWarp prst="textNoShape">
                  <a:avLst/>
                </a:prstTxWarp>
              </a:bodyPr>
              <a:lstStyle/>
              <a:p>
                <a:pPr defTabSz="913497"/>
                <a:endParaRPr lang="en-US" sz="1200" dirty="0">
                  <a:solidFill>
                    <a:srgbClr val="292929"/>
                  </a:solidFill>
                </a:endParaRPr>
              </a:p>
            </p:txBody>
          </p:sp>
          <p:sp>
            <p:nvSpPr>
              <p:cNvPr id="43" name="Rectangle 42"/>
              <p:cNvSpPr/>
              <p:nvPr/>
            </p:nvSpPr>
            <p:spPr>
              <a:xfrm>
                <a:off x="8190180" y="1990103"/>
                <a:ext cx="2363223" cy="509894"/>
              </a:xfrm>
              <a:prstGeom prst="rect">
                <a:avLst/>
              </a:prstGeom>
              <a:noFill/>
            </p:spPr>
            <p:txBody>
              <a:bodyPr wrap="none">
                <a:spAutoFit/>
              </a:bodyPr>
              <a:lstStyle/>
              <a:p>
                <a:pPr algn="ctr" defTabSz="685325" fontAlgn="base">
                  <a:spcBef>
                    <a:spcPts val="900"/>
                  </a:spcBef>
                  <a:spcAft>
                    <a:spcPct val="0"/>
                  </a:spcAft>
                </a:pPr>
                <a:r>
                  <a:rPr lang="en-US" sz="1466" dirty="0">
                    <a:ln>
                      <a:solidFill>
                        <a:srgbClr val="FFFFFF">
                          <a:alpha val="0"/>
                        </a:srgbClr>
                      </a:solidFill>
                    </a:ln>
                    <a:solidFill>
                      <a:srgbClr val="FFFFFF">
                        <a:alpha val="99000"/>
                      </a:srgbClr>
                    </a:solidFill>
                  </a:rPr>
                  <a:t>Windows Azure</a:t>
                </a:r>
              </a:p>
            </p:txBody>
          </p:sp>
        </p:grpSp>
        <p:sp>
          <p:nvSpPr>
            <p:cNvPr id="9" name="Rectangle 8"/>
            <p:cNvSpPr/>
            <p:nvPr>
              <p:custDataLst>
                <p:tags r:id="rId3"/>
              </p:custDataLst>
            </p:nvPr>
          </p:nvSpPr>
          <p:spPr>
            <a:xfrm>
              <a:off x="6062482" y="1769040"/>
              <a:ext cx="1783544" cy="685800"/>
            </a:xfrm>
            <a:prstGeom prst="rect">
              <a:avLst/>
            </a:prstGeom>
            <a:noFill/>
            <a:ln w="19050">
              <a:solidFill>
                <a:schemeClr val="bg1">
                  <a:lumMod val="9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3497"/>
              <a:endParaRPr lang="en-US" sz="1866" dirty="0">
                <a:ln>
                  <a:solidFill>
                    <a:srgbClr val="FFFFFF">
                      <a:alpha val="0"/>
                    </a:srgbClr>
                  </a:solidFill>
                </a:ln>
                <a:solidFill>
                  <a:srgbClr val="FFFFFF"/>
                </a:solidFill>
              </a:endParaRPr>
            </a:p>
          </p:txBody>
        </p:sp>
        <p:sp>
          <p:nvSpPr>
            <p:cNvPr id="10" name="Rectangle 9"/>
            <p:cNvSpPr/>
            <p:nvPr/>
          </p:nvSpPr>
          <p:spPr>
            <a:xfrm>
              <a:off x="6132517" y="1838342"/>
              <a:ext cx="480185" cy="2057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3497"/>
              <a:r>
                <a:rPr lang="en-US" sz="933" dirty="0">
                  <a:ln>
                    <a:solidFill>
                      <a:srgbClr val="FFFFFF">
                        <a:alpha val="0"/>
                      </a:srgbClr>
                    </a:solidFill>
                  </a:ln>
                  <a:solidFill>
                    <a:srgbClr val="FFFFFF"/>
                  </a:solidFill>
                </a:rPr>
                <a:t>VM 1</a:t>
              </a:r>
            </a:p>
          </p:txBody>
        </p:sp>
        <p:sp>
          <p:nvSpPr>
            <p:cNvPr id="11" name="Rectangle 10"/>
            <p:cNvSpPr/>
            <p:nvPr/>
          </p:nvSpPr>
          <p:spPr>
            <a:xfrm>
              <a:off x="7292117" y="1838342"/>
              <a:ext cx="480185" cy="2057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3497"/>
              <a:r>
                <a:rPr lang="en-US" sz="933" dirty="0">
                  <a:ln>
                    <a:solidFill>
                      <a:srgbClr val="FFFFFF">
                        <a:alpha val="0"/>
                      </a:srgbClr>
                    </a:solidFill>
                  </a:ln>
                  <a:solidFill>
                    <a:srgbClr val="FFFFFF"/>
                  </a:solidFill>
                </a:rPr>
                <a:t>VM 2</a:t>
              </a:r>
            </a:p>
          </p:txBody>
        </p:sp>
        <p:sp>
          <p:nvSpPr>
            <p:cNvPr id="12" name="Rectangle 11"/>
            <p:cNvSpPr/>
            <p:nvPr>
              <p:custDataLst>
                <p:tags r:id="rId4"/>
              </p:custDataLst>
            </p:nvPr>
          </p:nvSpPr>
          <p:spPr>
            <a:xfrm>
              <a:off x="6712729" y="2187179"/>
              <a:ext cx="480185" cy="2057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5715" tIns="45715" rIns="45715" bIns="45715" rtlCol="0" anchor="ctr"/>
            <a:lstStyle/>
            <a:p>
              <a:pPr algn="ctr" defTabSz="913497"/>
              <a:r>
                <a:rPr lang="en-US" sz="933" dirty="0">
                  <a:ln>
                    <a:solidFill>
                      <a:srgbClr val="FFFFFF">
                        <a:alpha val="0"/>
                      </a:srgbClr>
                    </a:solidFill>
                  </a:ln>
                  <a:solidFill>
                    <a:srgbClr val="FFFFFF"/>
                  </a:solidFill>
                </a:rPr>
                <a:t>ROLE 1</a:t>
              </a:r>
            </a:p>
          </p:txBody>
        </p:sp>
        <p:cxnSp>
          <p:nvCxnSpPr>
            <p:cNvPr id="13" name="Straight Connector 12"/>
            <p:cNvCxnSpPr>
              <a:stCxn id="10" idx="3"/>
              <a:endCxn id="11" idx="1"/>
            </p:cNvCxnSpPr>
            <p:nvPr>
              <p:custDataLst>
                <p:tags r:id="rId5"/>
              </p:custDataLst>
            </p:nvPr>
          </p:nvCxnSpPr>
          <p:spPr>
            <a:xfrm>
              <a:off x="6612703" y="1941212"/>
              <a:ext cx="679415"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custDataLst>
                <p:tags r:id="rId6"/>
              </p:custDataLst>
            </p:nvPr>
          </p:nvSpPr>
          <p:spPr>
            <a:xfrm>
              <a:off x="6095348" y="1804052"/>
              <a:ext cx="1714947" cy="274320"/>
            </a:xfrm>
            <a:prstGeom prst="rect">
              <a:avLst/>
            </a:prstGeom>
            <a:noFill/>
            <a:ln w="127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3497"/>
              <a:endParaRPr lang="en-US" sz="1866" dirty="0">
                <a:ln>
                  <a:solidFill>
                    <a:srgbClr val="FFFFFF">
                      <a:alpha val="0"/>
                    </a:srgbClr>
                  </a:solidFill>
                </a:ln>
                <a:solidFill>
                  <a:srgbClr val="FFFFFF"/>
                </a:solidFill>
              </a:endParaRPr>
            </a:p>
          </p:txBody>
        </p:sp>
        <p:sp>
          <p:nvSpPr>
            <p:cNvPr id="15" name="Rectangle 14"/>
            <p:cNvSpPr/>
            <p:nvPr>
              <p:custDataLst>
                <p:tags r:id="rId7"/>
              </p:custDataLst>
            </p:nvPr>
          </p:nvSpPr>
          <p:spPr>
            <a:xfrm>
              <a:off x="6678430" y="2152889"/>
              <a:ext cx="548783" cy="274320"/>
            </a:xfrm>
            <a:prstGeom prst="rect">
              <a:avLst/>
            </a:prstGeom>
            <a:noFill/>
            <a:ln w="127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3497"/>
              <a:endParaRPr lang="en-US" sz="1866" dirty="0">
                <a:ln>
                  <a:solidFill>
                    <a:srgbClr val="FFFFFF">
                      <a:alpha val="0"/>
                    </a:srgbClr>
                  </a:solidFill>
                </a:ln>
                <a:solidFill>
                  <a:srgbClr val="FFFFFF"/>
                </a:solidFill>
              </a:endParaRPr>
            </a:p>
          </p:txBody>
        </p:sp>
        <p:cxnSp>
          <p:nvCxnSpPr>
            <p:cNvPr id="16" name="Straight Connector 117"/>
            <p:cNvCxnSpPr>
              <a:stCxn id="10" idx="2"/>
              <a:endCxn id="12" idx="0"/>
            </p:cNvCxnSpPr>
            <p:nvPr>
              <p:custDataLst>
                <p:tags r:id="rId8"/>
              </p:custDataLst>
            </p:nvPr>
          </p:nvCxnSpPr>
          <p:spPr>
            <a:xfrm rot="16200000" flipH="1">
              <a:off x="6591168" y="1825524"/>
              <a:ext cx="143096" cy="580212"/>
            </a:xfrm>
            <a:prstGeom prst="bentConnector3">
              <a:avLst>
                <a:gd name="adj1" fmla="val 50000"/>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064339" y="2231001"/>
              <a:ext cx="588598" cy="215489"/>
            </a:xfrm>
            <a:prstGeom prst="rect">
              <a:avLst/>
            </a:prstGeom>
          </p:spPr>
          <p:txBody>
            <a:bodyPr wrap="none" lIns="91428" tIns="45715" rIns="91428" bIns="45715">
              <a:spAutoFit/>
            </a:bodyPr>
            <a:lstStyle/>
            <a:p>
              <a:pPr algn="ctr" defTabSz="685325" fontAlgn="base">
                <a:spcBef>
                  <a:spcPts val="900"/>
                </a:spcBef>
                <a:spcAft>
                  <a:spcPct val="0"/>
                </a:spcAft>
              </a:pPr>
              <a:r>
                <a:rPr lang="en-US" sz="800" dirty="0">
                  <a:ln>
                    <a:solidFill>
                      <a:srgbClr val="FFFFFF">
                        <a:alpha val="0"/>
                      </a:srgbClr>
                    </a:solidFill>
                  </a:ln>
                  <a:solidFill>
                    <a:srgbClr val="595959"/>
                  </a:solidFill>
                </a:rPr>
                <a:t>Subnet 2</a:t>
              </a:r>
            </a:p>
          </p:txBody>
        </p:sp>
        <p:sp>
          <p:nvSpPr>
            <p:cNvPr id="18" name="Rectangle 17"/>
            <p:cNvSpPr/>
            <p:nvPr/>
          </p:nvSpPr>
          <p:spPr>
            <a:xfrm>
              <a:off x="7253958" y="2042896"/>
              <a:ext cx="588598" cy="215489"/>
            </a:xfrm>
            <a:prstGeom prst="rect">
              <a:avLst/>
            </a:prstGeom>
          </p:spPr>
          <p:txBody>
            <a:bodyPr wrap="none" lIns="91428" tIns="45715" rIns="91428" bIns="45715">
              <a:spAutoFit/>
            </a:bodyPr>
            <a:lstStyle/>
            <a:p>
              <a:pPr algn="ctr" defTabSz="685325" fontAlgn="base">
                <a:spcBef>
                  <a:spcPts val="900"/>
                </a:spcBef>
                <a:spcAft>
                  <a:spcPct val="0"/>
                </a:spcAft>
              </a:pPr>
              <a:r>
                <a:rPr lang="en-US" sz="800" dirty="0">
                  <a:ln>
                    <a:solidFill>
                      <a:srgbClr val="FFFFFF">
                        <a:alpha val="0"/>
                      </a:srgbClr>
                    </a:solidFill>
                  </a:ln>
                  <a:solidFill>
                    <a:srgbClr val="595959"/>
                  </a:solidFill>
                </a:rPr>
                <a:t>Subnet 1</a:t>
              </a:r>
            </a:p>
          </p:txBody>
        </p:sp>
        <p:cxnSp>
          <p:nvCxnSpPr>
            <p:cNvPr id="19" name="Straight Arrow Connector 18"/>
            <p:cNvCxnSpPr/>
            <p:nvPr/>
          </p:nvCxnSpPr>
          <p:spPr>
            <a:xfrm flipV="1">
              <a:off x="7051842" y="2537116"/>
              <a:ext cx="285072" cy="404852"/>
            </a:xfrm>
            <a:prstGeom prst="straightConnector1">
              <a:avLst/>
            </a:prstGeom>
            <a:ln w="19050">
              <a:solidFill>
                <a:schemeClr val="tx2"/>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6052165" y="3107532"/>
              <a:ext cx="1082728" cy="31380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6386346" y="3086101"/>
              <a:ext cx="702100" cy="53171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6696458" y="3067050"/>
              <a:ext cx="391988" cy="64125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049146" y="3134321"/>
              <a:ext cx="397357" cy="13908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7241049" y="3421340"/>
              <a:ext cx="183643" cy="28696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432305" y="3421339"/>
              <a:ext cx="357533" cy="16981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432305" y="3421340"/>
              <a:ext cx="100649" cy="23218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Freeform 6"/>
            <p:cNvSpPr>
              <a:spLocks noEditPoints="1"/>
            </p:cNvSpPr>
            <p:nvPr/>
          </p:nvSpPr>
          <p:spPr bwMode="auto">
            <a:xfrm>
              <a:off x="5855848" y="3385645"/>
              <a:ext cx="181751" cy="308303"/>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28" name="Freeform 6"/>
            <p:cNvSpPr>
              <a:spLocks noEditPoints="1"/>
            </p:cNvSpPr>
            <p:nvPr/>
          </p:nvSpPr>
          <p:spPr bwMode="auto">
            <a:xfrm>
              <a:off x="6201219" y="3623770"/>
              <a:ext cx="181751" cy="308303"/>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29" name="Freeform 6"/>
            <p:cNvSpPr>
              <a:spLocks noEditPoints="1"/>
            </p:cNvSpPr>
            <p:nvPr/>
          </p:nvSpPr>
          <p:spPr bwMode="auto">
            <a:xfrm>
              <a:off x="6577555" y="3728545"/>
              <a:ext cx="181751" cy="308303"/>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30" name="Freeform 6"/>
            <p:cNvSpPr>
              <a:spLocks noEditPoints="1"/>
            </p:cNvSpPr>
            <p:nvPr/>
          </p:nvSpPr>
          <p:spPr bwMode="auto">
            <a:xfrm>
              <a:off x="7130149" y="3728545"/>
              <a:ext cx="181751" cy="308303"/>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31" name="Freeform 6"/>
            <p:cNvSpPr>
              <a:spLocks noEditPoints="1"/>
            </p:cNvSpPr>
            <p:nvPr/>
          </p:nvSpPr>
          <p:spPr bwMode="auto">
            <a:xfrm>
              <a:off x="7525539" y="3659489"/>
              <a:ext cx="181751" cy="308303"/>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sp>
          <p:nvSpPr>
            <p:cNvPr id="32" name="Freeform 6"/>
            <p:cNvSpPr>
              <a:spLocks noEditPoints="1"/>
            </p:cNvSpPr>
            <p:nvPr/>
          </p:nvSpPr>
          <p:spPr bwMode="auto">
            <a:xfrm>
              <a:off x="7801836" y="3549952"/>
              <a:ext cx="181751" cy="308303"/>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28" tIns="45715" rIns="91428" bIns="45715" numCol="1" anchor="t" anchorCtr="0" compatLnSpc="1">
              <a:prstTxWarp prst="textNoShape">
                <a:avLst/>
              </a:prstTxWarp>
            </a:bodyPr>
            <a:lstStyle/>
            <a:p>
              <a:pPr defTabSz="913497"/>
              <a:endParaRPr lang="en-US" sz="1866" dirty="0">
                <a:solidFill>
                  <a:srgbClr val="292929"/>
                </a:solidFill>
              </a:endParaRPr>
            </a:p>
          </p:txBody>
        </p:sp>
        <p:grpSp>
          <p:nvGrpSpPr>
            <p:cNvPr id="33" name="Group 32"/>
            <p:cNvGrpSpPr/>
            <p:nvPr/>
          </p:nvGrpSpPr>
          <p:grpSpPr>
            <a:xfrm>
              <a:off x="6694831" y="2958005"/>
              <a:ext cx="674676" cy="186906"/>
              <a:chOff x="8924116" y="3944007"/>
              <a:chExt cx="899334" cy="249208"/>
            </a:xfrm>
          </p:grpSpPr>
          <p:sp>
            <p:nvSpPr>
              <p:cNvPr id="40" name="Rectangle 39"/>
              <p:cNvSpPr/>
              <p:nvPr/>
            </p:nvSpPr>
            <p:spPr bwMode="auto">
              <a:xfrm>
                <a:off x="8963025" y="3976688"/>
                <a:ext cx="802481" cy="19288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685557" fontAlgn="base">
                  <a:spcBef>
                    <a:spcPct val="0"/>
                  </a:spcBef>
                  <a:spcAft>
                    <a:spcPct val="0"/>
                  </a:spcAft>
                </a:pPr>
                <a:endParaRPr lang="en-US" sz="1733" dirty="0">
                  <a:gradFill>
                    <a:gsLst>
                      <a:gs pos="0">
                        <a:srgbClr val="FFFFFF"/>
                      </a:gs>
                      <a:gs pos="100000">
                        <a:srgbClr val="FFFFFF"/>
                      </a:gs>
                    </a:gsLst>
                    <a:lin ang="5400000" scaled="0"/>
                  </a:gradFill>
                </a:endParaRPr>
              </a:p>
            </p:txBody>
          </p:sp>
          <p:sp>
            <p:nvSpPr>
              <p:cNvPr id="41" name="Freeform 6"/>
              <p:cNvSpPr>
                <a:spLocks noEditPoints="1"/>
              </p:cNvSpPr>
              <p:nvPr/>
            </p:nvSpPr>
            <p:spPr bwMode="auto">
              <a:xfrm>
                <a:off x="8924116" y="3944007"/>
                <a:ext cx="899334" cy="249208"/>
              </a:xfrm>
              <a:custGeom>
                <a:avLst/>
                <a:gdLst>
                  <a:gd name="T0" fmla="*/ 2234 w 2234"/>
                  <a:gd name="T1" fmla="*/ 479 h 619"/>
                  <a:gd name="T2" fmla="*/ 143 w 2234"/>
                  <a:gd name="T3" fmla="*/ 0 h 619"/>
                  <a:gd name="T4" fmla="*/ 143 w 2234"/>
                  <a:gd name="T5" fmla="*/ 619 h 619"/>
                  <a:gd name="T6" fmla="*/ 1927 w 2234"/>
                  <a:gd name="T7" fmla="*/ 422 h 619"/>
                  <a:gd name="T8" fmla="*/ 1125 w 2234"/>
                  <a:gd name="T9" fmla="*/ 114 h 619"/>
                  <a:gd name="T10" fmla="*/ 1125 w 2234"/>
                  <a:gd name="T11" fmla="*/ 202 h 619"/>
                  <a:gd name="T12" fmla="*/ 1125 w 2234"/>
                  <a:gd name="T13" fmla="*/ 270 h 619"/>
                  <a:gd name="T14" fmla="*/ 1125 w 2234"/>
                  <a:gd name="T15" fmla="*/ 358 h 619"/>
                  <a:gd name="T16" fmla="*/ 1125 w 2234"/>
                  <a:gd name="T17" fmla="*/ 419 h 619"/>
                  <a:gd name="T18" fmla="*/ 1125 w 2234"/>
                  <a:gd name="T19" fmla="*/ 507 h 619"/>
                  <a:gd name="T20" fmla="*/ 959 w 2234"/>
                  <a:gd name="T21" fmla="*/ 114 h 619"/>
                  <a:gd name="T22" fmla="*/ 959 w 2234"/>
                  <a:gd name="T23" fmla="*/ 202 h 619"/>
                  <a:gd name="T24" fmla="*/ 959 w 2234"/>
                  <a:gd name="T25" fmla="*/ 270 h 619"/>
                  <a:gd name="T26" fmla="*/ 959 w 2234"/>
                  <a:gd name="T27" fmla="*/ 358 h 619"/>
                  <a:gd name="T28" fmla="*/ 959 w 2234"/>
                  <a:gd name="T29" fmla="*/ 419 h 619"/>
                  <a:gd name="T30" fmla="*/ 959 w 2234"/>
                  <a:gd name="T31" fmla="*/ 507 h 619"/>
                  <a:gd name="T32" fmla="*/ 796 w 2234"/>
                  <a:gd name="T33" fmla="*/ 114 h 619"/>
                  <a:gd name="T34" fmla="*/ 796 w 2234"/>
                  <a:gd name="T35" fmla="*/ 202 h 619"/>
                  <a:gd name="T36" fmla="*/ 796 w 2234"/>
                  <a:gd name="T37" fmla="*/ 270 h 619"/>
                  <a:gd name="T38" fmla="*/ 796 w 2234"/>
                  <a:gd name="T39" fmla="*/ 358 h 619"/>
                  <a:gd name="T40" fmla="*/ 796 w 2234"/>
                  <a:gd name="T41" fmla="*/ 419 h 619"/>
                  <a:gd name="T42" fmla="*/ 796 w 2234"/>
                  <a:gd name="T43" fmla="*/ 507 h 619"/>
                  <a:gd name="T44" fmla="*/ 633 w 2234"/>
                  <a:gd name="T45" fmla="*/ 114 h 619"/>
                  <a:gd name="T46" fmla="*/ 633 w 2234"/>
                  <a:gd name="T47" fmla="*/ 202 h 619"/>
                  <a:gd name="T48" fmla="*/ 633 w 2234"/>
                  <a:gd name="T49" fmla="*/ 270 h 619"/>
                  <a:gd name="T50" fmla="*/ 633 w 2234"/>
                  <a:gd name="T51" fmla="*/ 358 h 619"/>
                  <a:gd name="T52" fmla="*/ 633 w 2234"/>
                  <a:gd name="T53" fmla="*/ 419 h 619"/>
                  <a:gd name="T54" fmla="*/ 633 w 2234"/>
                  <a:gd name="T55" fmla="*/ 507 h 619"/>
                  <a:gd name="T56" fmla="*/ 467 w 2234"/>
                  <a:gd name="T57" fmla="*/ 114 h 619"/>
                  <a:gd name="T58" fmla="*/ 467 w 2234"/>
                  <a:gd name="T59" fmla="*/ 202 h 619"/>
                  <a:gd name="T60" fmla="*/ 467 w 2234"/>
                  <a:gd name="T61" fmla="*/ 270 h 619"/>
                  <a:gd name="T62" fmla="*/ 467 w 2234"/>
                  <a:gd name="T63" fmla="*/ 358 h 619"/>
                  <a:gd name="T64" fmla="*/ 467 w 2234"/>
                  <a:gd name="T65" fmla="*/ 419 h 619"/>
                  <a:gd name="T66" fmla="*/ 467 w 2234"/>
                  <a:gd name="T67" fmla="*/ 507 h 619"/>
                  <a:gd name="T68" fmla="*/ 302 w 2234"/>
                  <a:gd name="T69" fmla="*/ 114 h 619"/>
                  <a:gd name="T70" fmla="*/ 302 w 2234"/>
                  <a:gd name="T71" fmla="*/ 202 h 619"/>
                  <a:gd name="T72" fmla="*/ 302 w 2234"/>
                  <a:gd name="T73" fmla="*/ 270 h 619"/>
                  <a:gd name="T74" fmla="*/ 302 w 2234"/>
                  <a:gd name="T75" fmla="*/ 358 h 619"/>
                  <a:gd name="T76" fmla="*/ 302 w 2234"/>
                  <a:gd name="T77" fmla="*/ 419 h 619"/>
                  <a:gd name="T78" fmla="*/ 302 w 2234"/>
                  <a:gd name="T79" fmla="*/ 507 h 619"/>
                  <a:gd name="T80" fmla="*/ 139 w 2234"/>
                  <a:gd name="T81" fmla="*/ 114 h 619"/>
                  <a:gd name="T82" fmla="*/ 139 w 2234"/>
                  <a:gd name="T83" fmla="*/ 202 h 619"/>
                  <a:gd name="T84" fmla="*/ 139 w 2234"/>
                  <a:gd name="T85" fmla="*/ 270 h 619"/>
                  <a:gd name="T86" fmla="*/ 139 w 2234"/>
                  <a:gd name="T87" fmla="*/ 358 h 619"/>
                  <a:gd name="T88" fmla="*/ 139 w 2234"/>
                  <a:gd name="T89" fmla="*/ 419 h 619"/>
                  <a:gd name="T90" fmla="*/ 139 w 2234"/>
                  <a:gd name="T91" fmla="*/ 507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34" h="619">
                    <a:moveTo>
                      <a:pt x="143" y="619"/>
                    </a:moveTo>
                    <a:cubicBezTo>
                      <a:pt x="2091" y="619"/>
                      <a:pt x="2091" y="619"/>
                      <a:pt x="2091" y="619"/>
                    </a:cubicBezTo>
                    <a:cubicBezTo>
                      <a:pt x="2170" y="619"/>
                      <a:pt x="2234" y="558"/>
                      <a:pt x="2234" y="479"/>
                    </a:cubicBezTo>
                    <a:cubicBezTo>
                      <a:pt x="2234" y="143"/>
                      <a:pt x="2234" y="143"/>
                      <a:pt x="2234" y="143"/>
                    </a:cubicBezTo>
                    <a:cubicBezTo>
                      <a:pt x="2234" y="64"/>
                      <a:pt x="2170" y="0"/>
                      <a:pt x="2091" y="0"/>
                    </a:cubicBezTo>
                    <a:cubicBezTo>
                      <a:pt x="143" y="0"/>
                      <a:pt x="143" y="0"/>
                      <a:pt x="143" y="0"/>
                    </a:cubicBezTo>
                    <a:cubicBezTo>
                      <a:pt x="64" y="0"/>
                      <a:pt x="0" y="64"/>
                      <a:pt x="0" y="143"/>
                    </a:cubicBezTo>
                    <a:cubicBezTo>
                      <a:pt x="0" y="479"/>
                      <a:pt x="0" y="479"/>
                      <a:pt x="0" y="479"/>
                    </a:cubicBezTo>
                    <a:cubicBezTo>
                      <a:pt x="0" y="558"/>
                      <a:pt x="64" y="619"/>
                      <a:pt x="143" y="619"/>
                    </a:cubicBezTo>
                    <a:close/>
                    <a:moveTo>
                      <a:pt x="1927" y="198"/>
                    </a:moveTo>
                    <a:cubicBezTo>
                      <a:pt x="1989" y="198"/>
                      <a:pt x="2040" y="248"/>
                      <a:pt x="2040" y="310"/>
                    </a:cubicBezTo>
                    <a:cubicBezTo>
                      <a:pt x="2040" y="373"/>
                      <a:pt x="1989" y="422"/>
                      <a:pt x="1927" y="422"/>
                    </a:cubicBezTo>
                    <a:cubicBezTo>
                      <a:pt x="1866" y="422"/>
                      <a:pt x="1815" y="373"/>
                      <a:pt x="1815" y="310"/>
                    </a:cubicBezTo>
                    <a:cubicBezTo>
                      <a:pt x="1815" y="248"/>
                      <a:pt x="1866" y="198"/>
                      <a:pt x="1927" y="198"/>
                    </a:cubicBezTo>
                    <a:close/>
                    <a:moveTo>
                      <a:pt x="1125" y="114"/>
                    </a:moveTo>
                    <a:cubicBezTo>
                      <a:pt x="1213" y="114"/>
                      <a:pt x="1213" y="114"/>
                      <a:pt x="1213" y="114"/>
                    </a:cubicBezTo>
                    <a:cubicBezTo>
                      <a:pt x="1213" y="202"/>
                      <a:pt x="1213" y="202"/>
                      <a:pt x="1213" y="202"/>
                    </a:cubicBezTo>
                    <a:cubicBezTo>
                      <a:pt x="1125" y="202"/>
                      <a:pt x="1125" y="202"/>
                      <a:pt x="1125" y="202"/>
                    </a:cubicBezTo>
                    <a:cubicBezTo>
                      <a:pt x="1125" y="114"/>
                      <a:pt x="1125" y="114"/>
                      <a:pt x="1125" y="114"/>
                    </a:cubicBezTo>
                    <a:cubicBezTo>
                      <a:pt x="1125" y="114"/>
                      <a:pt x="1125" y="114"/>
                      <a:pt x="1125" y="114"/>
                    </a:cubicBezTo>
                    <a:close/>
                    <a:moveTo>
                      <a:pt x="1125" y="270"/>
                    </a:moveTo>
                    <a:cubicBezTo>
                      <a:pt x="1213" y="270"/>
                      <a:pt x="1213" y="270"/>
                      <a:pt x="1213" y="270"/>
                    </a:cubicBezTo>
                    <a:cubicBezTo>
                      <a:pt x="1213" y="358"/>
                      <a:pt x="1213" y="358"/>
                      <a:pt x="1213" y="358"/>
                    </a:cubicBezTo>
                    <a:cubicBezTo>
                      <a:pt x="1125" y="358"/>
                      <a:pt x="1125" y="358"/>
                      <a:pt x="1125" y="358"/>
                    </a:cubicBezTo>
                    <a:cubicBezTo>
                      <a:pt x="1125" y="270"/>
                      <a:pt x="1125" y="270"/>
                      <a:pt x="1125" y="270"/>
                    </a:cubicBezTo>
                    <a:cubicBezTo>
                      <a:pt x="1125" y="270"/>
                      <a:pt x="1125" y="270"/>
                      <a:pt x="1125" y="270"/>
                    </a:cubicBezTo>
                    <a:close/>
                    <a:moveTo>
                      <a:pt x="1125" y="419"/>
                    </a:moveTo>
                    <a:cubicBezTo>
                      <a:pt x="1213" y="419"/>
                      <a:pt x="1213" y="419"/>
                      <a:pt x="1213" y="419"/>
                    </a:cubicBezTo>
                    <a:cubicBezTo>
                      <a:pt x="1213" y="507"/>
                      <a:pt x="1213" y="507"/>
                      <a:pt x="1213" y="507"/>
                    </a:cubicBezTo>
                    <a:cubicBezTo>
                      <a:pt x="1125" y="507"/>
                      <a:pt x="1125" y="507"/>
                      <a:pt x="1125" y="507"/>
                    </a:cubicBezTo>
                    <a:cubicBezTo>
                      <a:pt x="1125" y="419"/>
                      <a:pt x="1125" y="419"/>
                      <a:pt x="1125" y="419"/>
                    </a:cubicBezTo>
                    <a:cubicBezTo>
                      <a:pt x="1125" y="419"/>
                      <a:pt x="1125" y="419"/>
                      <a:pt x="1125" y="419"/>
                    </a:cubicBezTo>
                    <a:close/>
                    <a:moveTo>
                      <a:pt x="959" y="114"/>
                    </a:moveTo>
                    <a:cubicBezTo>
                      <a:pt x="1050" y="114"/>
                      <a:pt x="1050" y="114"/>
                      <a:pt x="1050" y="114"/>
                    </a:cubicBezTo>
                    <a:cubicBezTo>
                      <a:pt x="1050" y="202"/>
                      <a:pt x="1050" y="202"/>
                      <a:pt x="1050" y="202"/>
                    </a:cubicBezTo>
                    <a:cubicBezTo>
                      <a:pt x="959" y="202"/>
                      <a:pt x="959" y="202"/>
                      <a:pt x="959" y="202"/>
                    </a:cubicBezTo>
                    <a:cubicBezTo>
                      <a:pt x="959" y="114"/>
                      <a:pt x="959" y="114"/>
                      <a:pt x="959" y="114"/>
                    </a:cubicBezTo>
                    <a:cubicBezTo>
                      <a:pt x="959" y="114"/>
                      <a:pt x="959" y="114"/>
                      <a:pt x="959" y="114"/>
                    </a:cubicBezTo>
                    <a:close/>
                    <a:moveTo>
                      <a:pt x="959" y="270"/>
                    </a:moveTo>
                    <a:cubicBezTo>
                      <a:pt x="1050" y="270"/>
                      <a:pt x="1050" y="270"/>
                      <a:pt x="1050" y="270"/>
                    </a:cubicBezTo>
                    <a:cubicBezTo>
                      <a:pt x="1050" y="358"/>
                      <a:pt x="1050" y="358"/>
                      <a:pt x="1050" y="358"/>
                    </a:cubicBezTo>
                    <a:cubicBezTo>
                      <a:pt x="959" y="358"/>
                      <a:pt x="959" y="358"/>
                      <a:pt x="959" y="358"/>
                    </a:cubicBezTo>
                    <a:cubicBezTo>
                      <a:pt x="959" y="270"/>
                      <a:pt x="959" y="270"/>
                      <a:pt x="959" y="270"/>
                    </a:cubicBezTo>
                    <a:cubicBezTo>
                      <a:pt x="959" y="270"/>
                      <a:pt x="959" y="270"/>
                      <a:pt x="959" y="270"/>
                    </a:cubicBezTo>
                    <a:close/>
                    <a:moveTo>
                      <a:pt x="959" y="419"/>
                    </a:moveTo>
                    <a:cubicBezTo>
                      <a:pt x="1050" y="419"/>
                      <a:pt x="1050" y="419"/>
                      <a:pt x="1050" y="419"/>
                    </a:cubicBezTo>
                    <a:cubicBezTo>
                      <a:pt x="1050" y="507"/>
                      <a:pt x="1050" y="507"/>
                      <a:pt x="1050" y="507"/>
                    </a:cubicBezTo>
                    <a:cubicBezTo>
                      <a:pt x="959" y="507"/>
                      <a:pt x="959" y="507"/>
                      <a:pt x="959" y="507"/>
                    </a:cubicBezTo>
                    <a:cubicBezTo>
                      <a:pt x="959" y="419"/>
                      <a:pt x="959" y="419"/>
                      <a:pt x="959" y="419"/>
                    </a:cubicBezTo>
                    <a:cubicBezTo>
                      <a:pt x="959" y="419"/>
                      <a:pt x="959" y="419"/>
                      <a:pt x="959" y="419"/>
                    </a:cubicBezTo>
                    <a:close/>
                    <a:moveTo>
                      <a:pt x="796" y="114"/>
                    </a:moveTo>
                    <a:cubicBezTo>
                      <a:pt x="886" y="114"/>
                      <a:pt x="886" y="114"/>
                      <a:pt x="886" y="114"/>
                    </a:cubicBezTo>
                    <a:cubicBezTo>
                      <a:pt x="886" y="202"/>
                      <a:pt x="886" y="202"/>
                      <a:pt x="886" y="202"/>
                    </a:cubicBezTo>
                    <a:cubicBezTo>
                      <a:pt x="796" y="202"/>
                      <a:pt x="796" y="202"/>
                      <a:pt x="796" y="202"/>
                    </a:cubicBezTo>
                    <a:cubicBezTo>
                      <a:pt x="796" y="114"/>
                      <a:pt x="796" y="114"/>
                      <a:pt x="796" y="114"/>
                    </a:cubicBezTo>
                    <a:cubicBezTo>
                      <a:pt x="796" y="114"/>
                      <a:pt x="796" y="114"/>
                      <a:pt x="796" y="114"/>
                    </a:cubicBezTo>
                    <a:close/>
                    <a:moveTo>
                      <a:pt x="796" y="270"/>
                    </a:moveTo>
                    <a:cubicBezTo>
                      <a:pt x="886" y="270"/>
                      <a:pt x="886" y="270"/>
                      <a:pt x="886" y="270"/>
                    </a:cubicBezTo>
                    <a:cubicBezTo>
                      <a:pt x="886" y="358"/>
                      <a:pt x="886" y="358"/>
                      <a:pt x="886" y="358"/>
                    </a:cubicBezTo>
                    <a:cubicBezTo>
                      <a:pt x="796" y="358"/>
                      <a:pt x="796" y="358"/>
                      <a:pt x="796" y="358"/>
                    </a:cubicBezTo>
                    <a:cubicBezTo>
                      <a:pt x="796" y="270"/>
                      <a:pt x="796" y="270"/>
                      <a:pt x="796" y="270"/>
                    </a:cubicBezTo>
                    <a:cubicBezTo>
                      <a:pt x="796" y="270"/>
                      <a:pt x="796" y="270"/>
                      <a:pt x="796" y="270"/>
                    </a:cubicBezTo>
                    <a:close/>
                    <a:moveTo>
                      <a:pt x="796" y="419"/>
                    </a:moveTo>
                    <a:cubicBezTo>
                      <a:pt x="886" y="419"/>
                      <a:pt x="886" y="419"/>
                      <a:pt x="886" y="419"/>
                    </a:cubicBezTo>
                    <a:cubicBezTo>
                      <a:pt x="886" y="507"/>
                      <a:pt x="886" y="507"/>
                      <a:pt x="886" y="507"/>
                    </a:cubicBezTo>
                    <a:cubicBezTo>
                      <a:pt x="796" y="507"/>
                      <a:pt x="796" y="507"/>
                      <a:pt x="796" y="507"/>
                    </a:cubicBezTo>
                    <a:cubicBezTo>
                      <a:pt x="796" y="419"/>
                      <a:pt x="796" y="419"/>
                      <a:pt x="796" y="419"/>
                    </a:cubicBezTo>
                    <a:cubicBezTo>
                      <a:pt x="796" y="419"/>
                      <a:pt x="796" y="419"/>
                      <a:pt x="796" y="419"/>
                    </a:cubicBezTo>
                    <a:close/>
                    <a:moveTo>
                      <a:pt x="633" y="114"/>
                    </a:moveTo>
                    <a:cubicBezTo>
                      <a:pt x="721" y="114"/>
                      <a:pt x="721" y="114"/>
                      <a:pt x="721" y="114"/>
                    </a:cubicBezTo>
                    <a:cubicBezTo>
                      <a:pt x="721" y="202"/>
                      <a:pt x="721" y="202"/>
                      <a:pt x="721" y="202"/>
                    </a:cubicBezTo>
                    <a:cubicBezTo>
                      <a:pt x="633" y="202"/>
                      <a:pt x="633" y="202"/>
                      <a:pt x="633" y="202"/>
                    </a:cubicBezTo>
                    <a:cubicBezTo>
                      <a:pt x="633" y="114"/>
                      <a:pt x="633" y="114"/>
                      <a:pt x="633" y="114"/>
                    </a:cubicBezTo>
                    <a:cubicBezTo>
                      <a:pt x="633" y="114"/>
                      <a:pt x="633" y="114"/>
                      <a:pt x="633" y="114"/>
                    </a:cubicBezTo>
                    <a:close/>
                    <a:moveTo>
                      <a:pt x="633" y="270"/>
                    </a:moveTo>
                    <a:cubicBezTo>
                      <a:pt x="721" y="270"/>
                      <a:pt x="721" y="270"/>
                      <a:pt x="721" y="270"/>
                    </a:cubicBezTo>
                    <a:cubicBezTo>
                      <a:pt x="721" y="358"/>
                      <a:pt x="721" y="358"/>
                      <a:pt x="721" y="358"/>
                    </a:cubicBezTo>
                    <a:cubicBezTo>
                      <a:pt x="633" y="358"/>
                      <a:pt x="633" y="358"/>
                      <a:pt x="633" y="358"/>
                    </a:cubicBezTo>
                    <a:cubicBezTo>
                      <a:pt x="633" y="270"/>
                      <a:pt x="633" y="270"/>
                      <a:pt x="633" y="270"/>
                    </a:cubicBezTo>
                    <a:cubicBezTo>
                      <a:pt x="633" y="270"/>
                      <a:pt x="633" y="270"/>
                      <a:pt x="633" y="270"/>
                    </a:cubicBezTo>
                    <a:close/>
                    <a:moveTo>
                      <a:pt x="633" y="419"/>
                    </a:moveTo>
                    <a:cubicBezTo>
                      <a:pt x="721" y="419"/>
                      <a:pt x="721" y="419"/>
                      <a:pt x="721" y="419"/>
                    </a:cubicBezTo>
                    <a:cubicBezTo>
                      <a:pt x="721" y="507"/>
                      <a:pt x="721" y="507"/>
                      <a:pt x="721" y="507"/>
                    </a:cubicBezTo>
                    <a:cubicBezTo>
                      <a:pt x="633" y="507"/>
                      <a:pt x="633" y="507"/>
                      <a:pt x="633" y="507"/>
                    </a:cubicBezTo>
                    <a:cubicBezTo>
                      <a:pt x="633" y="419"/>
                      <a:pt x="633" y="419"/>
                      <a:pt x="633" y="419"/>
                    </a:cubicBezTo>
                    <a:cubicBezTo>
                      <a:pt x="633" y="419"/>
                      <a:pt x="633" y="419"/>
                      <a:pt x="633" y="419"/>
                    </a:cubicBezTo>
                    <a:close/>
                    <a:moveTo>
                      <a:pt x="467" y="114"/>
                    </a:moveTo>
                    <a:cubicBezTo>
                      <a:pt x="556" y="114"/>
                      <a:pt x="556" y="114"/>
                      <a:pt x="556" y="114"/>
                    </a:cubicBezTo>
                    <a:cubicBezTo>
                      <a:pt x="556" y="202"/>
                      <a:pt x="556" y="202"/>
                      <a:pt x="556" y="202"/>
                    </a:cubicBezTo>
                    <a:cubicBezTo>
                      <a:pt x="467" y="202"/>
                      <a:pt x="467" y="202"/>
                      <a:pt x="467" y="202"/>
                    </a:cubicBezTo>
                    <a:cubicBezTo>
                      <a:pt x="467" y="114"/>
                      <a:pt x="467" y="114"/>
                      <a:pt x="467" y="114"/>
                    </a:cubicBezTo>
                    <a:cubicBezTo>
                      <a:pt x="467" y="114"/>
                      <a:pt x="467" y="114"/>
                      <a:pt x="467" y="114"/>
                    </a:cubicBezTo>
                    <a:close/>
                    <a:moveTo>
                      <a:pt x="467" y="270"/>
                    </a:moveTo>
                    <a:cubicBezTo>
                      <a:pt x="556" y="270"/>
                      <a:pt x="556" y="270"/>
                      <a:pt x="556" y="270"/>
                    </a:cubicBezTo>
                    <a:cubicBezTo>
                      <a:pt x="556" y="358"/>
                      <a:pt x="556" y="358"/>
                      <a:pt x="556" y="358"/>
                    </a:cubicBezTo>
                    <a:cubicBezTo>
                      <a:pt x="467" y="358"/>
                      <a:pt x="467" y="358"/>
                      <a:pt x="467" y="358"/>
                    </a:cubicBezTo>
                    <a:cubicBezTo>
                      <a:pt x="467" y="270"/>
                      <a:pt x="467" y="270"/>
                      <a:pt x="467" y="270"/>
                    </a:cubicBezTo>
                    <a:cubicBezTo>
                      <a:pt x="467" y="270"/>
                      <a:pt x="467" y="270"/>
                      <a:pt x="467" y="270"/>
                    </a:cubicBezTo>
                    <a:close/>
                    <a:moveTo>
                      <a:pt x="467" y="419"/>
                    </a:moveTo>
                    <a:cubicBezTo>
                      <a:pt x="556" y="419"/>
                      <a:pt x="556" y="419"/>
                      <a:pt x="556" y="419"/>
                    </a:cubicBezTo>
                    <a:cubicBezTo>
                      <a:pt x="556" y="507"/>
                      <a:pt x="556" y="507"/>
                      <a:pt x="556" y="507"/>
                    </a:cubicBezTo>
                    <a:cubicBezTo>
                      <a:pt x="467" y="507"/>
                      <a:pt x="467" y="507"/>
                      <a:pt x="467" y="507"/>
                    </a:cubicBezTo>
                    <a:cubicBezTo>
                      <a:pt x="467" y="419"/>
                      <a:pt x="467" y="419"/>
                      <a:pt x="467" y="419"/>
                    </a:cubicBezTo>
                    <a:cubicBezTo>
                      <a:pt x="467" y="419"/>
                      <a:pt x="467" y="419"/>
                      <a:pt x="467" y="419"/>
                    </a:cubicBezTo>
                    <a:close/>
                    <a:moveTo>
                      <a:pt x="302" y="114"/>
                    </a:moveTo>
                    <a:cubicBezTo>
                      <a:pt x="392" y="114"/>
                      <a:pt x="392" y="114"/>
                      <a:pt x="392" y="114"/>
                    </a:cubicBezTo>
                    <a:cubicBezTo>
                      <a:pt x="392" y="202"/>
                      <a:pt x="392" y="202"/>
                      <a:pt x="392" y="202"/>
                    </a:cubicBezTo>
                    <a:cubicBezTo>
                      <a:pt x="302" y="202"/>
                      <a:pt x="302" y="202"/>
                      <a:pt x="302" y="202"/>
                    </a:cubicBezTo>
                    <a:cubicBezTo>
                      <a:pt x="302" y="114"/>
                      <a:pt x="302" y="114"/>
                      <a:pt x="302" y="114"/>
                    </a:cubicBezTo>
                    <a:cubicBezTo>
                      <a:pt x="302" y="114"/>
                      <a:pt x="302" y="114"/>
                      <a:pt x="302" y="114"/>
                    </a:cubicBezTo>
                    <a:close/>
                    <a:moveTo>
                      <a:pt x="302" y="270"/>
                    </a:moveTo>
                    <a:cubicBezTo>
                      <a:pt x="392" y="270"/>
                      <a:pt x="392" y="270"/>
                      <a:pt x="392" y="270"/>
                    </a:cubicBezTo>
                    <a:cubicBezTo>
                      <a:pt x="392" y="358"/>
                      <a:pt x="392" y="358"/>
                      <a:pt x="392" y="358"/>
                    </a:cubicBezTo>
                    <a:cubicBezTo>
                      <a:pt x="302" y="358"/>
                      <a:pt x="302" y="358"/>
                      <a:pt x="302" y="358"/>
                    </a:cubicBezTo>
                    <a:cubicBezTo>
                      <a:pt x="302" y="270"/>
                      <a:pt x="302" y="270"/>
                      <a:pt x="302" y="270"/>
                    </a:cubicBezTo>
                    <a:cubicBezTo>
                      <a:pt x="302" y="270"/>
                      <a:pt x="302" y="270"/>
                      <a:pt x="302" y="270"/>
                    </a:cubicBezTo>
                    <a:close/>
                    <a:moveTo>
                      <a:pt x="302" y="419"/>
                    </a:moveTo>
                    <a:cubicBezTo>
                      <a:pt x="392" y="419"/>
                      <a:pt x="392" y="419"/>
                      <a:pt x="392" y="419"/>
                    </a:cubicBezTo>
                    <a:cubicBezTo>
                      <a:pt x="392" y="507"/>
                      <a:pt x="392" y="507"/>
                      <a:pt x="392" y="507"/>
                    </a:cubicBezTo>
                    <a:cubicBezTo>
                      <a:pt x="302" y="507"/>
                      <a:pt x="302" y="507"/>
                      <a:pt x="302" y="507"/>
                    </a:cubicBezTo>
                    <a:cubicBezTo>
                      <a:pt x="302" y="419"/>
                      <a:pt x="302" y="419"/>
                      <a:pt x="302" y="419"/>
                    </a:cubicBezTo>
                    <a:cubicBezTo>
                      <a:pt x="302" y="419"/>
                      <a:pt x="302" y="419"/>
                      <a:pt x="302" y="419"/>
                    </a:cubicBezTo>
                    <a:close/>
                    <a:moveTo>
                      <a:pt x="139" y="114"/>
                    </a:moveTo>
                    <a:cubicBezTo>
                      <a:pt x="227" y="114"/>
                      <a:pt x="227" y="114"/>
                      <a:pt x="227" y="114"/>
                    </a:cubicBezTo>
                    <a:cubicBezTo>
                      <a:pt x="227" y="202"/>
                      <a:pt x="227" y="202"/>
                      <a:pt x="227" y="202"/>
                    </a:cubicBezTo>
                    <a:cubicBezTo>
                      <a:pt x="139" y="202"/>
                      <a:pt x="139" y="202"/>
                      <a:pt x="139" y="202"/>
                    </a:cubicBezTo>
                    <a:cubicBezTo>
                      <a:pt x="139" y="114"/>
                      <a:pt x="139" y="114"/>
                      <a:pt x="139" y="114"/>
                    </a:cubicBezTo>
                    <a:cubicBezTo>
                      <a:pt x="139" y="114"/>
                      <a:pt x="139" y="114"/>
                      <a:pt x="139" y="114"/>
                    </a:cubicBezTo>
                    <a:close/>
                    <a:moveTo>
                      <a:pt x="139" y="270"/>
                    </a:moveTo>
                    <a:cubicBezTo>
                      <a:pt x="227" y="270"/>
                      <a:pt x="227" y="270"/>
                      <a:pt x="227" y="270"/>
                    </a:cubicBezTo>
                    <a:cubicBezTo>
                      <a:pt x="227" y="358"/>
                      <a:pt x="227" y="358"/>
                      <a:pt x="227" y="358"/>
                    </a:cubicBezTo>
                    <a:cubicBezTo>
                      <a:pt x="139" y="358"/>
                      <a:pt x="139" y="358"/>
                      <a:pt x="139" y="358"/>
                    </a:cubicBezTo>
                    <a:cubicBezTo>
                      <a:pt x="139" y="270"/>
                      <a:pt x="139" y="270"/>
                      <a:pt x="139" y="270"/>
                    </a:cubicBezTo>
                    <a:cubicBezTo>
                      <a:pt x="139" y="270"/>
                      <a:pt x="139" y="270"/>
                      <a:pt x="139" y="270"/>
                    </a:cubicBezTo>
                    <a:close/>
                    <a:moveTo>
                      <a:pt x="139" y="419"/>
                    </a:moveTo>
                    <a:cubicBezTo>
                      <a:pt x="227" y="419"/>
                      <a:pt x="227" y="419"/>
                      <a:pt x="227" y="419"/>
                    </a:cubicBezTo>
                    <a:cubicBezTo>
                      <a:pt x="227" y="507"/>
                      <a:pt x="227" y="507"/>
                      <a:pt x="227" y="507"/>
                    </a:cubicBezTo>
                    <a:cubicBezTo>
                      <a:pt x="139" y="507"/>
                      <a:pt x="139" y="507"/>
                      <a:pt x="139" y="507"/>
                    </a:cubicBezTo>
                    <a:cubicBezTo>
                      <a:pt x="139" y="419"/>
                      <a:pt x="139" y="419"/>
                      <a:pt x="139" y="419"/>
                    </a:cubicBezTo>
                    <a:cubicBezTo>
                      <a:pt x="139" y="419"/>
                      <a:pt x="139" y="419"/>
                      <a:pt x="139" y="419"/>
                    </a:cubicBezTo>
                    <a:close/>
                  </a:path>
                </a:pathLst>
              </a:custGeom>
              <a:solidFill>
                <a:srgbClr val="595959"/>
              </a:solidFill>
              <a:ln>
                <a:noFill/>
              </a:ln>
            </p:spPr>
            <p:txBody>
              <a:bodyPr vert="horz" wrap="square" lIns="121888" tIns="60944" rIns="121888" bIns="60944" numCol="1" anchor="t" anchorCtr="0" compatLnSpc="1">
                <a:prstTxWarp prst="textNoShape">
                  <a:avLst/>
                </a:prstTxWarp>
              </a:bodyPr>
              <a:lstStyle/>
              <a:p>
                <a:pPr defTabSz="913497"/>
                <a:endParaRPr lang="en-US" sz="1866" dirty="0">
                  <a:solidFill>
                    <a:srgbClr val="292929"/>
                  </a:solidFill>
                </a:endParaRPr>
              </a:p>
            </p:txBody>
          </p:sp>
        </p:grpSp>
        <p:grpSp>
          <p:nvGrpSpPr>
            <p:cNvPr id="34" name="Group 33"/>
            <p:cNvGrpSpPr/>
            <p:nvPr/>
          </p:nvGrpSpPr>
          <p:grpSpPr>
            <a:xfrm>
              <a:off x="7159701" y="3272206"/>
              <a:ext cx="559535" cy="155009"/>
              <a:chOff x="8924116" y="3944007"/>
              <a:chExt cx="899334" cy="249208"/>
            </a:xfrm>
          </p:grpSpPr>
          <p:sp>
            <p:nvSpPr>
              <p:cNvPr id="38" name="Rectangle 37"/>
              <p:cNvSpPr/>
              <p:nvPr/>
            </p:nvSpPr>
            <p:spPr bwMode="auto">
              <a:xfrm>
                <a:off x="8963025" y="3976688"/>
                <a:ext cx="802481" cy="19288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685557" fontAlgn="base">
                  <a:spcBef>
                    <a:spcPct val="0"/>
                  </a:spcBef>
                  <a:spcAft>
                    <a:spcPct val="0"/>
                  </a:spcAft>
                </a:pPr>
                <a:endParaRPr lang="en-US" sz="1733" dirty="0">
                  <a:gradFill>
                    <a:gsLst>
                      <a:gs pos="0">
                        <a:srgbClr val="FFFFFF"/>
                      </a:gs>
                      <a:gs pos="100000">
                        <a:srgbClr val="FFFFFF"/>
                      </a:gs>
                    </a:gsLst>
                    <a:lin ang="5400000" scaled="0"/>
                  </a:gradFill>
                </a:endParaRPr>
              </a:p>
            </p:txBody>
          </p:sp>
          <p:sp>
            <p:nvSpPr>
              <p:cNvPr id="39" name="Freeform 6"/>
              <p:cNvSpPr>
                <a:spLocks noEditPoints="1"/>
              </p:cNvSpPr>
              <p:nvPr/>
            </p:nvSpPr>
            <p:spPr bwMode="auto">
              <a:xfrm>
                <a:off x="8924116" y="3944007"/>
                <a:ext cx="899334" cy="249208"/>
              </a:xfrm>
              <a:custGeom>
                <a:avLst/>
                <a:gdLst>
                  <a:gd name="T0" fmla="*/ 2234 w 2234"/>
                  <a:gd name="T1" fmla="*/ 479 h 619"/>
                  <a:gd name="T2" fmla="*/ 143 w 2234"/>
                  <a:gd name="T3" fmla="*/ 0 h 619"/>
                  <a:gd name="T4" fmla="*/ 143 w 2234"/>
                  <a:gd name="T5" fmla="*/ 619 h 619"/>
                  <a:gd name="T6" fmla="*/ 1927 w 2234"/>
                  <a:gd name="T7" fmla="*/ 422 h 619"/>
                  <a:gd name="T8" fmla="*/ 1125 w 2234"/>
                  <a:gd name="T9" fmla="*/ 114 h 619"/>
                  <a:gd name="T10" fmla="*/ 1125 w 2234"/>
                  <a:gd name="T11" fmla="*/ 202 h 619"/>
                  <a:gd name="T12" fmla="*/ 1125 w 2234"/>
                  <a:gd name="T13" fmla="*/ 270 h 619"/>
                  <a:gd name="T14" fmla="*/ 1125 w 2234"/>
                  <a:gd name="T15" fmla="*/ 358 h 619"/>
                  <a:gd name="T16" fmla="*/ 1125 w 2234"/>
                  <a:gd name="T17" fmla="*/ 419 h 619"/>
                  <a:gd name="T18" fmla="*/ 1125 w 2234"/>
                  <a:gd name="T19" fmla="*/ 507 h 619"/>
                  <a:gd name="T20" fmla="*/ 959 w 2234"/>
                  <a:gd name="T21" fmla="*/ 114 h 619"/>
                  <a:gd name="T22" fmla="*/ 959 w 2234"/>
                  <a:gd name="T23" fmla="*/ 202 h 619"/>
                  <a:gd name="T24" fmla="*/ 959 w 2234"/>
                  <a:gd name="T25" fmla="*/ 270 h 619"/>
                  <a:gd name="T26" fmla="*/ 959 w 2234"/>
                  <a:gd name="T27" fmla="*/ 358 h 619"/>
                  <a:gd name="T28" fmla="*/ 959 w 2234"/>
                  <a:gd name="T29" fmla="*/ 419 h 619"/>
                  <a:gd name="T30" fmla="*/ 959 w 2234"/>
                  <a:gd name="T31" fmla="*/ 507 h 619"/>
                  <a:gd name="T32" fmla="*/ 796 w 2234"/>
                  <a:gd name="T33" fmla="*/ 114 h 619"/>
                  <a:gd name="T34" fmla="*/ 796 w 2234"/>
                  <a:gd name="T35" fmla="*/ 202 h 619"/>
                  <a:gd name="T36" fmla="*/ 796 w 2234"/>
                  <a:gd name="T37" fmla="*/ 270 h 619"/>
                  <a:gd name="T38" fmla="*/ 796 w 2234"/>
                  <a:gd name="T39" fmla="*/ 358 h 619"/>
                  <a:gd name="T40" fmla="*/ 796 w 2234"/>
                  <a:gd name="T41" fmla="*/ 419 h 619"/>
                  <a:gd name="T42" fmla="*/ 796 w 2234"/>
                  <a:gd name="T43" fmla="*/ 507 h 619"/>
                  <a:gd name="T44" fmla="*/ 633 w 2234"/>
                  <a:gd name="T45" fmla="*/ 114 h 619"/>
                  <a:gd name="T46" fmla="*/ 633 w 2234"/>
                  <a:gd name="T47" fmla="*/ 202 h 619"/>
                  <a:gd name="T48" fmla="*/ 633 w 2234"/>
                  <a:gd name="T49" fmla="*/ 270 h 619"/>
                  <a:gd name="T50" fmla="*/ 633 w 2234"/>
                  <a:gd name="T51" fmla="*/ 358 h 619"/>
                  <a:gd name="T52" fmla="*/ 633 w 2234"/>
                  <a:gd name="T53" fmla="*/ 419 h 619"/>
                  <a:gd name="T54" fmla="*/ 633 w 2234"/>
                  <a:gd name="T55" fmla="*/ 507 h 619"/>
                  <a:gd name="T56" fmla="*/ 467 w 2234"/>
                  <a:gd name="T57" fmla="*/ 114 h 619"/>
                  <a:gd name="T58" fmla="*/ 467 w 2234"/>
                  <a:gd name="T59" fmla="*/ 202 h 619"/>
                  <a:gd name="T60" fmla="*/ 467 w 2234"/>
                  <a:gd name="T61" fmla="*/ 270 h 619"/>
                  <a:gd name="T62" fmla="*/ 467 w 2234"/>
                  <a:gd name="T63" fmla="*/ 358 h 619"/>
                  <a:gd name="T64" fmla="*/ 467 w 2234"/>
                  <a:gd name="T65" fmla="*/ 419 h 619"/>
                  <a:gd name="T66" fmla="*/ 467 w 2234"/>
                  <a:gd name="T67" fmla="*/ 507 h 619"/>
                  <a:gd name="T68" fmla="*/ 302 w 2234"/>
                  <a:gd name="T69" fmla="*/ 114 h 619"/>
                  <a:gd name="T70" fmla="*/ 302 w 2234"/>
                  <a:gd name="T71" fmla="*/ 202 h 619"/>
                  <a:gd name="T72" fmla="*/ 302 w 2234"/>
                  <a:gd name="T73" fmla="*/ 270 h 619"/>
                  <a:gd name="T74" fmla="*/ 302 w 2234"/>
                  <a:gd name="T75" fmla="*/ 358 h 619"/>
                  <a:gd name="T76" fmla="*/ 302 w 2234"/>
                  <a:gd name="T77" fmla="*/ 419 h 619"/>
                  <a:gd name="T78" fmla="*/ 302 w 2234"/>
                  <a:gd name="T79" fmla="*/ 507 h 619"/>
                  <a:gd name="T80" fmla="*/ 139 w 2234"/>
                  <a:gd name="T81" fmla="*/ 114 h 619"/>
                  <a:gd name="T82" fmla="*/ 139 w 2234"/>
                  <a:gd name="T83" fmla="*/ 202 h 619"/>
                  <a:gd name="T84" fmla="*/ 139 w 2234"/>
                  <a:gd name="T85" fmla="*/ 270 h 619"/>
                  <a:gd name="T86" fmla="*/ 139 w 2234"/>
                  <a:gd name="T87" fmla="*/ 358 h 619"/>
                  <a:gd name="T88" fmla="*/ 139 w 2234"/>
                  <a:gd name="T89" fmla="*/ 419 h 619"/>
                  <a:gd name="T90" fmla="*/ 139 w 2234"/>
                  <a:gd name="T91" fmla="*/ 507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34" h="619">
                    <a:moveTo>
                      <a:pt x="143" y="619"/>
                    </a:moveTo>
                    <a:cubicBezTo>
                      <a:pt x="2091" y="619"/>
                      <a:pt x="2091" y="619"/>
                      <a:pt x="2091" y="619"/>
                    </a:cubicBezTo>
                    <a:cubicBezTo>
                      <a:pt x="2170" y="619"/>
                      <a:pt x="2234" y="558"/>
                      <a:pt x="2234" y="479"/>
                    </a:cubicBezTo>
                    <a:cubicBezTo>
                      <a:pt x="2234" y="143"/>
                      <a:pt x="2234" y="143"/>
                      <a:pt x="2234" y="143"/>
                    </a:cubicBezTo>
                    <a:cubicBezTo>
                      <a:pt x="2234" y="64"/>
                      <a:pt x="2170" y="0"/>
                      <a:pt x="2091" y="0"/>
                    </a:cubicBezTo>
                    <a:cubicBezTo>
                      <a:pt x="143" y="0"/>
                      <a:pt x="143" y="0"/>
                      <a:pt x="143" y="0"/>
                    </a:cubicBezTo>
                    <a:cubicBezTo>
                      <a:pt x="64" y="0"/>
                      <a:pt x="0" y="64"/>
                      <a:pt x="0" y="143"/>
                    </a:cubicBezTo>
                    <a:cubicBezTo>
                      <a:pt x="0" y="479"/>
                      <a:pt x="0" y="479"/>
                      <a:pt x="0" y="479"/>
                    </a:cubicBezTo>
                    <a:cubicBezTo>
                      <a:pt x="0" y="558"/>
                      <a:pt x="64" y="619"/>
                      <a:pt x="143" y="619"/>
                    </a:cubicBezTo>
                    <a:close/>
                    <a:moveTo>
                      <a:pt x="1927" y="198"/>
                    </a:moveTo>
                    <a:cubicBezTo>
                      <a:pt x="1989" y="198"/>
                      <a:pt x="2040" y="248"/>
                      <a:pt x="2040" y="310"/>
                    </a:cubicBezTo>
                    <a:cubicBezTo>
                      <a:pt x="2040" y="373"/>
                      <a:pt x="1989" y="422"/>
                      <a:pt x="1927" y="422"/>
                    </a:cubicBezTo>
                    <a:cubicBezTo>
                      <a:pt x="1866" y="422"/>
                      <a:pt x="1815" y="373"/>
                      <a:pt x="1815" y="310"/>
                    </a:cubicBezTo>
                    <a:cubicBezTo>
                      <a:pt x="1815" y="248"/>
                      <a:pt x="1866" y="198"/>
                      <a:pt x="1927" y="198"/>
                    </a:cubicBezTo>
                    <a:close/>
                    <a:moveTo>
                      <a:pt x="1125" y="114"/>
                    </a:moveTo>
                    <a:cubicBezTo>
                      <a:pt x="1213" y="114"/>
                      <a:pt x="1213" y="114"/>
                      <a:pt x="1213" y="114"/>
                    </a:cubicBezTo>
                    <a:cubicBezTo>
                      <a:pt x="1213" y="202"/>
                      <a:pt x="1213" y="202"/>
                      <a:pt x="1213" y="202"/>
                    </a:cubicBezTo>
                    <a:cubicBezTo>
                      <a:pt x="1125" y="202"/>
                      <a:pt x="1125" y="202"/>
                      <a:pt x="1125" y="202"/>
                    </a:cubicBezTo>
                    <a:cubicBezTo>
                      <a:pt x="1125" y="114"/>
                      <a:pt x="1125" y="114"/>
                      <a:pt x="1125" y="114"/>
                    </a:cubicBezTo>
                    <a:cubicBezTo>
                      <a:pt x="1125" y="114"/>
                      <a:pt x="1125" y="114"/>
                      <a:pt x="1125" y="114"/>
                    </a:cubicBezTo>
                    <a:close/>
                    <a:moveTo>
                      <a:pt x="1125" y="270"/>
                    </a:moveTo>
                    <a:cubicBezTo>
                      <a:pt x="1213" y="270"/>
                      <a:pt x="1213" y="270"/>
                      <a:pt x="1213" y="270"/>
                    </a:cubicBezTo>
                    <a:cubicBezTo>
                      <a:pt x="1213" y="358"/>
                      <a:pt x="1213" y="358"/>
                      <a:pt x="1213" y="358"/>
                    </a:cubicBezTo>
                    <a:cubicBezTo>
                      <a:pt x="1125" y="358"/>
                      <a:pt x="1125" y="358"/>
                      <a:pt x="1125" y="358"/>
                    </a:cubicBezTo>
                    <a:cubicBezTo>
                      <a:pt x="1125" y="270"/>
                      <a:pt x="1125" y="270"/>
                      <a:pt x="1125" y="270"/>
                    </a:cubicBezTo>
                    <a:cubicBezTo>
                      <a:pt x="1125" y="270"/>
                      <a:pt x="1125" y="270"/>
                      <a:pt x="1125" y="270"/>
                    </a:cubicBezTo>
                    <a:close/>
                    <a:moveTo>
                      <a:pt x="1125" y="419"/>
                    </a:moveTo>
                    <a:cubicBezTo>
                      <a:pt x="1213" y="419"/>
                      <a:pt x="1213" y="419"/>
                      <a:pt x="1213" y="419"/>
                    </a:cubicBezTo>
                    <a:cubicBezTo>
                      <a:pt x="1213" y="507"/>
                      <a:pt x="1213" y="507"/>
                      <a:pt x="1213" y="507"/>
                    </a:cubicBezTo>
                    <a:cubicBezTo>
                      <a:pt x="1125" y="507"/>
                      <a:pt x="1125" y="507"/>
                      <a:pt x="1125" y="507"/>
                    </a:cubicBezTo>
                    <a:cubicBezTo>
                      <a:pt x="1125" y="419"/>
                      <a:pt x="1125" y="419"/>
                      <a:pt x="1125" y="419"/>
                    </a:cubicBezTo>
                    <a:cubicBezTo>
                      <a:pt x="1125" y="419"/>
                      <a:pt x="1125" y="419"/>
                      <a:pt x="1125" y="419"/>
                    </a:cubicBezTo>
                    <a:close/>
                    <a:moveTo>
                      <a:pt x="959" y="114"/>
                    </a:moveTo>
                    <a:cubicBezTo>
                      <a:pt x="1050" y="114"/>
                      <a:pt x="1050" y="114"/>
                      <a:pt x="1050" y="114"/>
                    </a:cubicBezTo>
                    <a:cubicBezTo>
                      <a:pt x="1050" y="202"/>
                      <a:pt x="1050" y="202"/>
                      <a:pt x="1050" y="202"/>
                    </a:cubicBezTo>
                    <a:cubicBezTo>
                      <a:pt x="959" y="202"/>
                      <a:pt x="959" y="202"/>
                      <a:pt x="959" y="202"/>
                    </a:cubicBezTo>
                    <a:cubicBezTo>
                      <a:pt x="959" y="114"/>
                      <a:pt x="959" y="114"/>
                      <a:pt x="959" y="114"/>
                    </a:cubicBezTo>
                    <a:cubicBezTo>
                      <a:pt x="959" y="114"/>
                      <a:pt x="959" y="114"/>
                      <a:pt x="959" y="114"/>
                    </a:cubicBezTo>
                    <a:close/>
                    <a:moveTo>
                      <a:pt x="959" y="270"/>
                    </a:moveTo>
                    <a:cubicBezTo>
                      <a:pt x="1050" y="270"/>
                      <a:pt x="1050" y="270"/>
                      <a:pt x="1050" y="270"/>
                    </a:cubicBezTo>
                    <a:cubicBezTo>
                      <a:pt x="1050" y="358"/>
                      <a:pt x="1050" y="358"/>
                      <a:pt x="1050" y="358"/>
                    </a:cubicBezTo>
                    <a:cubicBezTo>
                      <a:pt x="959" y="358"/>
                      <a:pt x="959" y="358"/>
                      <a:pt x="959" y="358"/>
                    </a:cubicBezTo>
                    <a:cubicBezTo>
                      <a:pt x="959" y="270"/>
                      <a:pt x="959" y="270"/>
                      <a:pt x="959" y="270"/>
                    </a:cubicBezTo>
                    <a:cubicBezTo>
                      <a:pt x="959" y="270"/>
                      <a:pt x="959" y="270"/>
                      <a:pt x="959" y="270"/>
                    </a:cubicBezTo>
                    <a:close/>
                    <a:moveTo>
                      <a:pt x="959" y="419"/>
                    </a:moveTo>
                    <a:cubicBezTo>
                      <a:pt x="1050" y="419"/>
                      <a:pt x="1050" y="419"/>
                      <a:pt x="1050" y="419"/>
                    </a:cubicBezTo>
                    <a:cubicBezTo>
                      <a:pt x="1050" y="507"/>
                      <a:pt x="1050" y="507"/>
                      <a:pt x="1050" y="507"/>
                    </a:cubicBezTo>
                    <a:cubicBezTo>
                      <a:pt x="959" y="507"/>
                      <a:pt x="959" y="507"/>
                      <a:pt x="959" y="507"/>
                    </a:cubicBezTo>
                    <a:cubicBezTo>
                      <a:pt x="959" y="419"/>
                      <a:pt x="959" y="419"/>
                      <a:pt x="959" y="419"/>
                    </a:cubicBezTo>
                    <a:cubicBezTo>
                      <a:pt x="959" y="419"/>
                      <a:pt x="959" y="419"/>
                      <a:pt x="959" y="419"/>
                    </a:cubicBezTo>
                    <a:close/>
                    <a:moveTo>
                      <a:pt x="796" y="114"/>
                    </a:moveTo>
                    <a:cubicBezTo>
                      <a:pt x="886" y="114"/>
                      <a:pt x="886" y="114"/>
                      <a:pt x="886" y="114"/>
                    </a:cubicBezTo>
                    <a:cubicBezTo>
                      <a:pt x="886" y="202"/>
                      <a:pt x="886" y="202"/>
                      <a:pt x="886" y="202"/>
                    </a:cubicBezTo>
                    <a:cubicBezTo>
                      <a:pt x="796" y="202"/>
                      <a:pt x="796" y="202"/>
                      <a:pt x="796" y="202"/>
                    </a:cubicBezTo>
                    <a:cubicBezTo>
                      <a:pt x="796" y="114"/>
                      <a:pt x="796" y="114"/>
                      <a:pt x="796" y="114"/>
                    </a:cubicBezTo>
                    <a:cubicBezTo>
                      <a:pt x="796" y="114"/>
                      <a:pt x="796" y="114"/>
                      <a:pt x="796" y="114"/>
                    </a:cubicBezTo>
                    <a:close/>
                    <a:moveTo>
                      <a:pt x="796" y="270"/>
                    </a:moveTo>
                    <a:cubicBezTo>
                      <a:pt x="886" y="270"/>
                      <a:pt x="886" y="270"/>
                      <a:pt x="886" y="270"/>
                    </a:cubicBezTo>
                    <a:cubicBezTo>
                      <a:pt x="886" y="358"/>
                      <a:pt x="886" y="358"/>
                      <a:pt x="886" y="358"/>
                    </a:cubicBezTo>
                    <a:cubicBezTo>
                      <a:pt x="796" y="358"/>
                      <a:pt x="796" y="358"/>
                      <a:pt x="796" y="358"/>
                    </a:cubicBezTo>
                    <a:cubicBezTo>
                      <a:pt x="796" y="270"/>
                      <a:pt x="796" y="270"/>
                      <a:pt x="796" y="270"/>
                    </a:cubicBezTo>
                    <a:cubicBezTo>
                      <a:pt x="796" y="270"/>
                      <a:pt x="796" y="270"/>
                      <a:pt x="796" y="270"/>
                    </a:cubicBezTo>
                    <a:close/>
                    <a:moveTo>
                      <a:pt x="796" y="419"/>
                    </a:moveTo>
                    <a:cubicBezTo>
                      <a:pt x="886" y="419"/>
                      <a:pt x="886" y="419"/>
                      <a:pt x="886" y="419"/>
                    </a:cubicBezTo>
                    <a:cubicBezTo>
                      <a:pt x="886" y="507"/>
                      <a:pt x="886" y="507"/>
                      <a:pt x="886" y="507"/>
                    </a:cubicBezTo>
                    <a:cubicBezTo>
                      <a:pt x="796" y="507"/>
                      <a:pt x="796" y="507"/>
                      <a:pt x="796" y="507"/>
                    </a:cubicBezTo>
                    <a:cubicBezTo>
                      <a:pt x="796" y="419"/>
                      <a:pt x="796" y="419"/>
                      <a:pt x="796" y="419"/>
                    </a:cubicBezTo>
                    <a:cubicBezTo>
                      <a:pt x="796" y="419"/>
                      <a:pt x="796" y="419"/>
                      <a:pt x="796" y="419"/>
                    </a:cubicBezTo>
                    <a:close/>
                    <a:moveTo>
                      <a:pt x="633" y="114"/>
                    </a:moveTo>
                    <a:cubicBezTo>
                      <a:pt x="721" y="114"/>
                      <a:pt x="721" y="114"/>
                      <a:pt x="721" y="114"/>
                    </a:cubicBezTo>
                    <a:cubicBezTo>
                      <a:pt x="721" y="202"/>
                      <a:pt x="721" y="202"/>
                      <a:pt x="721" y="202"/>
                    </a:cubicBezTo>
                    <a:cubicBezTo>
                      <a:pt x="633" y="202"/>
                      <a:pt x="633" y="202"/>
                      <a:pt x="633" y="202"/>
                    </a:cubicBezTo>
                    <a:cubicBezTo>
                      <a:pt x="633" y="114"/>
                      <a:pt x="633" y="114"/>
                      <a:pt x="633" y="114"/>
                    </a:cubicBezTo>
                    <a:cubicBezTo>
                      <a:pt x="633" y="114"/>
                      <a:pt x="633" y="114"/>
                      <a:pt x="633" y="114"/>
                    </a:cubicBezTo>
                    <a:close/>
                    <a:moveTo>
                      <a:pt x="633" y="270"/>
                    </a:moveTo>
                    <a:cubicBezTo>
                      <a:pt x="721" y="270"/>
                      <a:pt x="721" y="270"/>
                      <a:pt x="721" y="270"/>
                    </a:cubicBezTo>
                    <a:cubicBezTo>
                      <a:pt x="721" y="358"/>
                      <a:pt x="721" y="358"/>
                      <a:pt x="721" y="358"/>
                    </a:cubicBezTo>
                    <a:cubicBezTo>
                      <a:pt x="633" y="358"/>
                      <a:pt x="633" y="358"/>
                      <a:pt x="633" y="358"/>
                    </a:cubicBezTo>
                    <a:cubicBezTo>
                      <a:pt x="633" y="270"/>
                      <a:pt x="633" y="270"/>
                      <a:pt x="633" y="270"/>
                    </a:cubicBezTo>
                    <a:cubicBezTo>
                      <a:pt x="633" y="270"/>
                      <a:pt x="633" y="270"/>
                      <a:pt x="633" y="270"/>
                    </a:cubicBezTo>
                    <a:close/>
                    <a:moveTo>
                      <a:pt x="633" y="419"/>
                    </a:moveTo>
                    <a:cubicBezTo>
                      <a:pt x="721" y="419"/>
                      <a:pt x="721" y="419"/>
                      <a:pt x="721" y="419"/>
                    </a:cubicBezTo>
                    <a:cubicBezTo>
                      <a:pt x="721" y="507"/>
                      <a:pt x="721" y="507"/>
                      <a:pt x="721" y="507"/>
                    </a:cubicBezTo>
                    <a:cubicBezTo>
                      <a:pt x="633" y="507"/>
                      <a:pt x="633" y="507"/>
                      <a:pt x="633" y="507"/>
                    </a:cubicBezTo>
                    <a:cubicBezTo>
                      <a:pt x="633" y="419"/>
                      <a:pt x="633" y="419"/>
                      <a:pt x="633" y="419"/>
                    </a:cubicBezTo>
                    <a:cubicBezTo>
                      <a:pt x="633" y="419"/>
                      <a:pt x="633" y="419"/>
                      <a:pt x="633" y="419"/>
                    </a:cubicBezTo>
                    <a:close/>
                    <a:moveTo>
                      <a:pt x="467" y="114"/>
                    </a:moveTo>
                    <a:cubicBezTo>
                      <a:pt x="556" y="114"/>
                      <a:pt x="556" y="114"/>
                      <a:pt x="556" y="114"/>
                    </a:cubicBezTo>
                    <a:cubicBezTo>
                      <a:pt x="556" y="202"/>
                      <a:pt x="556" y="202"/>
                      <a:pt x="556" y="202"/>
                    </a:cubicBezTo>
                    <a:cubicBezTo>
                      <a:pt x="467" y="202"/>
                      <a:pt x="467" y="202"/>
                      <a:pt x="467" y="202"/>
                    </a:cubicBezTo>
                    <a:cubicBezTo>
                      <a:pt x="467" y="114"/>
                      <a:pt x="467" y="114"/>
                      <a:pt x="467" y="114"/>
                    </a:cubicBezTo>
                    <a:cubicBezTo>
                      <a:pt x="467" y="114"/>
                      <a:pt x="467" y="114"/>
                      <a:pt x="467" y="114"/>
                    </a:cubicBezTo>
                    <a:close/>
                    <a:moveTo>
                      <a:pt x="467" y="270"/>
                    </a:moveTo>
                    <a:cubicBezTo>
                      <a:pt x="556" y="270"/>
                      <a:pt x="556" y="270"/>
                      <a:pt x="556" y="270"/>
                    </a:cubicBezTo>
                    <a:cubicBezTo>
                      <a:pt x="556" y="358"/>
                      <a:pt x="556" y="358"/>
                      <a:pt x="556" y="358"/>
                    </a:cubicBezTo>
                    <a:cubicBezTo>
                      <a:pt x="467" y="358"/>
                      <a:pt x="467" y="358"/>
                      <a:pt x="467" y="358"/>
                    </a:cubicBezTo>
                    <a:cubicBezTo>
                      <a:pt x="467" y="270"/>
                      <a:pt x="467" y="270"/>
                      <a:pt x="467" y="270"/>
                    </a:cubicBezTo>
                    <a:cubicBezTo>
                      <a:pt x="467" y="270"/>
                      <a:pt x="467" y="270"/>
                      <a:pt x="467" y="270"/>
                    </a:cubicBezTo>
                    <a:close/>
                    <a:moveTo>
                      <a:pt x="467" y="419"/>
                    </a:moveTo>
                    <a:cubicBezTo>
                      <a:pt x="556" y="419"/>
                      <a:pt x="556" y="419"/>
                      <a:pt x="556" y="419"/>
                    </a:cubicBezTo>
                    <a:cubicBezTo>
                      <a:pt x="556" y="507"/>
                      <a:pt x="556" y="507"/>
                      <a:pt x="556" y="507"/>
                    </a:cubicBezTo>
                    <a:cubicBezTo>
                      <a:pt x="467" y="507"/>
                      <a:pt x="467" y="507"/>
                      <a:pt x="467" y="507"/>
                    </a:cubicBezTo>
                    <a:cubicBezTo>
                      <a:pt x="467" y="419"/>
                      <a:pt x="467" y="419"/>
                      <a:pt x="467" y="419"/>
                    </a:cubicBezTo>
                    <a:cubicBezTo>
                      <a:pt x="467" y="419"/>
                      <a:pt x="467" y="419"/>
                      <a:pt x="467" y="419"/>
                    </a:cubicBezTo>
                    <a:close/>
                    <a:moveTo>
                      <a:pt x="302" y="114"/>
                    </a:moveTo>
                    <a:cubicBezTo>
                      <a:pt x="392" y="114"/>
                      <a:pt x="392" y="114"/>
                      <a:pt x="392" y="114"/>
                    </a:cubicBezTo>
                    <a:cubicBezTo>
                      <a:pt x="392" y="202"/>
                      <a:pt x="392" y="202"/>
                      <a:pt x="392" y="202"/>
                    </a:cubicBezTo>
                    <a:cubicBezTo>
                      <a:pt x="302" y="202"/>
                      <a:pt x="302" y="202"/>
                      <a:pt x="302" y="202"/>
                    </a:cubicBezTo>
                    <a:cubicBezTo>
                      <a:pt x="302" y="114"/>
                      <a:pt x="302" y="114"/>
                      <a:pt x="302" y="114"/>
                    </a:cubicBezTo>
                    <a:cubicBezTo>
                      <a:pt x="302" y="114"/>
                      <a:pt x="302" y="114"/>
                      <a:pt x="302" y="114"/>
                    </a:cubicBezTo>
                    <a:close/>
                    <a:moveTo>
                      <a:pt x="302" y="270"/>
                    </a:moveTo>
                    <a:cubicBezTo>
                      <a:pt x="392" y="270"/>
                      <a:pt x="392" y="270"/>
                      <a:pt x="392" y="270"/>
                    </a:cubicBezTo>
                    <a:cubicBezTo>
                      <a:pt x="392" y="358"/>
                      <a:pt x="392" y="358"/>
                      <a:pt x="392" y="358"/>
                    </a:cubicBezTo>
                    <a:cubicBezTo>
                      <a:pt x="302" y="358"/>
                      <a:pt x="302" y="358"/>
                      <a:pt x="302" y="358"/>
                    </a:cubicBezTo>
                    <a:cubicBezTo>
                      <a:pt x="302" y="270"/>
                      <a:pt x="302" y="270"/>
                      <a:pt x="302" y="270"/>
                    </a:cubicBezTo>
                    <a:cubicBezTo>
                      <a:pt x="302" y="270"/>
                      <a:pt x="302" y="270"/>
                      <a:pt x="302" y="270"/>
                    </a:cubicBezTo>
                    <a:close/>
                    <a:moveTo>
                      <a:pt x="302" y="419"/>
                    </a:moveTo>
                    <a:cubicBezTo>
                      <a:pt x="392" y="419"/>
                      <a:pt x="392" y="419"/>
                      <a:pt x="392" y="419"/>
                    </a:cubicBezTo>
                    <a:cubicBezTo>
                      <a:pt x="392" y="507"/>
                      <a:pt x="392" y="507"/>
                      <a:pt x="392" y="507"/>
                    </a:cubicBezTo>
                    <a:cubicBezTo>
                      <a:pt x="302" y="507"/>
                      <a:pt x="302" y="507"/>
                      <a:pt x="302" y="507"/>
                    </a:cubicBezTo>
                    <a:cubicBezTo>
                      <a:pt x="302" y="419"/>
                      <a:pt x="302" y="419"/>
                      <a:pt x="302" y="419"/>
                    </a:cubicBezTo>
                    <a:cubicBezTo>
                      <a:pt x="302" y="419"/>
                      <a:pt x="302" y="419"/>
                      <a:pt x="302" y="419"/>
                    </a:cubicBezTo>
                    <a:close/>
                    <a:moveTo>
                      <a:pt x="139" y="114"/>
                    </a:moveTo>
                    <a:cubicBezTo>
                      <a:pt x="227" y="114"/>
                      <a:pt x="227" y="114"/>
                      <a:pt x="227" y="114"/>
                    </a:cubicBezTo>
                    <a:cubicBezTo>
                      <a:pt x="227" y="202"/>
                      <a:pt x="227" y="202"/>
                      <a:pt x="227" y="202"/>
                    </a:cubicBezTo>
                    <a:cubicBezTo>
                      <a:pt x="139" y="202"/>
                      <a:pt x="139" y="202"/>
                      <a:pt x="139" y="202"/>
                    </a:cubicBezTo>
                    <a:cubicBezTo>
                      <a:pt x="139" y="114"/>
                      <a:pt x="139" y="114"/>
                      <a:pt x="139" y="114"/>
                    </a:cubicBezTo>
                    <a:cubicBezTo>
                      <a:pt x="139" y="114"/>
                      <a:pt x="139" y="114"/>
                      <a:pt x="139" y="114"/>
                    </a:cubicBezTo>
                    <a:close/>
                    <a:moveTo>
                      <a:pt x="139" y="270"/>
                    </a:moveTo>
                    <a:cubicBezTo>
                      <a:pt x="227" y="270"/>
                      <a:pt x="227" y="270"/>
                      <a:pt x="227" y="270"/>
                    </a:cubicBezTo>
                    <a:cubicBezTo>
                      <a:pt x="227" y="358"/>
                      <a:pt x="227" y="358"/>
                      <a:pt x="227" y="358"/>
                    </a:cubicBezTo>
                    <a:cubicBezTo>
                      <a:pt x="139" y="358"/>
                      <a:pt x="139" y="358"/>
                      <a:pt x="139" y="358"/>
                    </a:cubicBezTo>
                    <a:cubicBezTo>
                      <a:pt x="139" y="270"/>
                      <a:pt x="139" y="270"/>
                      <a:pt x="139" y="270"/>
                    </a:cubicBezTo>
                    <a:cubicBezTo>
                      <a:pt x="139" y="270"/>
                      <a:pt x="139" y="270"/>
                      <a:pt x="139" y="270"/>
                    </a:cubicBezTo>
                    <a:close/>
                    <a:moveTo>
                      <a:pt x="139" y="419"/>
                    </a:moveTo>
                    <a:cubicBezTo>
                      <a:pt x="227" y="419"/>
                      <a:pt x="227" y="419"/>
                      <a:pt x="227" y="419"/>
                    </a:cubicBezTo>
                    <a:cubicBezTo>
                      <a:pt x="227" y="507"/>
                      <a:pt x="227" y="507"/>
                      <a:pt x="227" y="507"/>
                    </a:cubicBezTo>
                    <a:cubicBezTo>
                      <a:pt x="139" y="507"/>
                      <a:pt x="139" y="507"/>
                      <a:pt x="139" y="507"/>
                    </a:cubicBezTo>
                    <a:cubicBezTo>
                      <a:pt x="139" y="419"/>
                      <a:pt x="139" y="419"/>
                      <a:pt x="139" y="419"/>
                    </a:cubicBezTo>
                    <a:cubicBezTo>
                      <a:pt x="139" y="419"/>
                      <a:pt x="139" y="419"/>
                      <a:pt x="139" y="419"/>
                    </a:cubicBezTo>
                    <a:close/>
                  </a:path>
                </a:pathLst>
              </a:custGeom>
              <a:solidFill>
                <a:srgbClr val="595959"/>
              </a:solidFill>
              <a:ln>
                <a:noFill/>
              </a:ln>
            </p:spPr>
            <p:txBody>
              <a:bodyPr vert="horz" wrap="square" lIns="121888" tIns="60944" rIns="121888" bIns="60944" numCol="1" anchor="t" anchorCtr="0" compatLnSpc="1">
                <a:prstTxWarp prst="textNoShape">
                  <a:avLst/>
                </a:prstTxWarp>
              </a:bodyPr>
              <a:lstStyle/>
              <a:p>
                <a:pPr defTabSz="913497"/>
                <a:endParaRPr lang="en-US" sz="1866" dirty="0">
                  <a:solidFill>
                    <a:srgbClr val="292929"/>
                  </a:solidFill>
                </a:endParaRPr>
              </a:p>
            </p:txBody>
          </p:sp>
        </p:grpSp>
        <p:grpSp>
          <p:nvGrpSpPr>
            <p:cNvPr id="35" name="Group 34"/>
            <p:cNvGrpSpPr/>
            <p:nvPr/>
          </p:nvGrpSpPr>
          <p:grpSpPr>
            <a:xfrm>
              <a:off x="7314120" y="2390457"/>
              <a:ext cx="426962" cy="118281"/>
              <a:chOff x="8924116" y="3944007"/>
              <a:chExt cx="899334" cy="249208"/>
            </a:xfrm>
          </p:grpSpPr>
          <p:sp>
            <p:nvSpPr>
              <p:cNvPr id="36" name="Rectangle 35"/>
              <p:cNvSpPr/>
              <p:nvPr/>
            </p:nvSpPr>
            <p:spPr bwMode="auto">
              <a:xfrm>
                <a:off x="8963025" y="3976688"/>
                <a:ext cx="802481" cy="19288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685557" fontAlgn="base">
                  <a:spcBef>
                    <a:spcPct val="0"/>
                  </a:spcBef>
                  <a:spcAft>
                    <a:spcPct val="0"/>
                  </a:spcAft>
                </a:pPr>
                <a:endParaRPr lang="en-US" sz="1733" dirty="0">
                  <a:gradFill>
                    <a:gsLst>
                      <a:gs pos="0">
                        <a:srgbClr val="FFFFFF"/>
                      </a:gs>
                      <a:gs pos="100000">
                        <a:srgbClr val="FFFFFF"/>
                      </a:gs>
                    </a:gsLst>
                    <a:lin ang="5400000" scaled="0"/>
                  </a:gradFill>
                </a:endParaRPr>
              </a:p>
            </p:txBody>
          </p:sp>
          <p:sp>
            <p:nvSpPr>
              <p:cNvPr id="37" name="Freeform 6"/>
              <p:cNvSpPr>
                <a:spLocks noEditPoints="1"/>
              </p:cNvSpPr>
              <p:nvPr/>
            </p:nvSpPr>
            <p:spPr bwMode="auto">
              <a:xfrm>
                <a:off x="8924116" y="3944007"/>
                <a:ext cx="899334" cy="249208"/>
              </a:xfrm>
              <a:custGeom>
                <a:avLst/>
                <a:gdLst>
                  <a:gd name="T0" fmla="*/ 2234 w 2234"/>
                  <a:gd name="T1" fmla="*/ 479 h 619"/>
                  <a:gd name="T2" fmla="*/ 143 w 2234"/>
                  <a:gd name="T3" fmla="*/ 0 h 619"/>
                  <a:gd name="T4" fmla="*/ 143 w 2234"/>
                  <a:gd name="T5" fmla="*/ 619 h 619"/>
                  <a:gd name="T6" fmla="*/ 1927 w 2234"/>
                  <a:gd name="T7" fmla="*/ 422 h 619"/>
                  <a:gd name="T8" fmla="*/ 1125 w 2234"/>
                  <a:gd name="T9" fmla="*/ 114 h 619"/>
                  <a:gd name="T10" fmla="*/ 1125 w 2234"/>
                  <a:gd name="T11" fmla="*/ 202 h 619"/>
                  <a:gd name="T12" fmla="*/ 1125 w 2234"/>
                  <a:gd name="T13" fmla="*/ 270 h 619"/>
                  <a:gd name="T14" fmla="*/ 1125 w 2234"/>
                  <a:gd name="T15" fmla="*/ 358 h 619"/>
                  <a:gd name="T16" fmla="*/ 1125 w 2234"/>
                  <a:gd name="T17" fmla="*/ 419 h 619"/>
                  <a:gd name="T18" fmla="*/ 1125 w 2234"/>
                  <a:gd name="T19" fmla="*/ 507 h 619"/>
                  <a:gd name="T20" fmla="*/ 959 w 2234"/>
                  <a:gd name="T21" fmla="*/ 114 h 619"/>
                  <a:gd name="T22" fmla="*/ 959 w 2234"/>
                  <a:gd name="T23" fmla="*/ 202 h 619"/>
                  <a:gd name="T24" fmla="*/ 959 w 2234"/>
                  <a:gd name="T25" fmla="*/ 270 h 619"/>
                  <a:gd name="T26" fmla="*/ 959 w 2234"/>
                  <a:gd name="T27" fmla="*/ 358 h 619"/>
                  <a:gd name="T28" fmla="*/ 959 w 2234"/>
                  <a:gd name="T29" fmla="*/ 419 h 619"/>
                  <a:gd name="T30" fmla="*/ 959 w 2234"/>
                  <a:gd name="T31" fmla="*/ 507 h 619"/>
                  <a:gd name="T32" fmla="*/ 796 w 2234"/>
                  <a:gd name="T33" fmla="*/ 114 h 619"/>
                  <a:gd name="T34" fmla="*/ 796 w 2234"/>
                  <a:gd name="T35" fmla="*/ 202 h 619"/>
                  <a:gd name="T36" fmla="*/ 796 w 2234"/>
                  <a:gd name="T37" fmla="*/ 270 h 619"/>
                  <a:gd name="T38" fmla="*/ 796 w 2234"/>
                  <a:gd name="T39" fmla="*/ 358 h 619"/>
                  <a:gd name="T40" fmla="*/ 796 w 2234"/>
                  <a:gd name="T41" fmla="*/ 419 h 619"/>
                  <a:gd name="T42" fmla="*/ 796 w 2234"/>
                  <a:gd name="T43" fmla="*/ 507 h 619"/>
                  <a:gd name="T44" fmla="*/ 633 w 2234"/>
                  <a:gd name="T45" fmla="*/ 114 h 619"/>
                  <a:gd name="T46" fmla="*/ 633 w 2234"/>
                  <a:gd name="T47" fmla="*/ 202 h 619"/>
                  <a:gd name="T48" fmla="*/ 633 w 2234"/>
                  <a:gd name="T49" fmla="*/ 270 h 619"/>
                  <a:gd name="T50" fmla="*/ 633 w 2234"/>
                  <a:gd name="T51" fmla="*/ 358 h 619"/>
                  <a:gd name="T52" fmla="*/ 633 w 2234"/>
                  <a:gd name="T53" fmla="*/ 419 h 619"/>
                  <a:gd name="T54" fmla="*/ 633 w 2234"/>
                  <a:gd name="T55" fmla="*/ 507 h 619"/>
                  <a:gd name="T56" fmla="*/ 467 w 2234"/>
                  <a:gd name="T57" fmla="*/ 114 h 619"/>
                  <a:gd name="T58" fmla="*/ 467 w 2234"/>
                  <a:gd name="T59" fmla="*/ 202 h 619"/>
                  <a:gd name="T60" fmla="*/ 467 w 2234"/>
                  <a:gd name="T61" fmla="*/ 270 h 619"/>
                  <a:gd name="T62" fmla="*/ 467 w 2234"/>
                  <a:gd name="T63" fmla="*/ 358 h 619"/>
                  <a:gd name="T64" fmla="*/ 467 w 2234"/>
                  <a:gd name="T65" fmla="*/ 419 h 619"/>
                  <a:gd name="T66" fmla="*/ 467 w 2234"/>
                  <a:gd name="T67" fmla="*/ 507 h 619"/>
                  <a:gd name="T68" fmla="*/ 302 w 2234"/>
                  <a:gd name="T69" fmla="*/ 114 h 619"/>
                  <a:gd name="T70" fmla="*/ 302 w 2234"/>
                  <a:gd name="T71" fmla="*/ 202 h 619"/>
                  <a:gd name="T72" fmla="*/ 302 w 2234"/>
                  <a:gd name="T73" fmla="*/ 270 h 619"/>
                  <a:gd name="T74" fmla="*/ 302 w 2234"/>
                  <a:gd name="T75" fmla="*/ 358 h 619"/>
                  <a:gd name="T76" fmla="*/ 302 w 2234"/>
                  <a:gd name="T77" fmla="*/ 419 h 619"/>
                  <a:gd name="T78" fmla="*/ 302 w 2234"/>
                  <a:gd name="T79" fmla="*/ 507 h 619"/>
                  <a:gd name="T80" fmla="*/ 139 w 2234"/>
                  <a:gd name="T81" fmla="*/ 114 h 619"/>
                  <a:gd name="T82" fmla="*/ 139 w 2234"/>
                  <a:gd name="T83" fmla="*/ 202 h 619"/>
                  <a:gd name="T84" fmla="*/ 139 w 2234"/>
                  <a:gd name="T85" fmla="*/ 270 h 619"/>
                  <a:gd name="T86" fmla="*/ 139 w 2234"/>
                  <a:gd name="T87" fmla="*/ 358 h 619"/>
                  <a:gd name="T88" fmla="*/ 139 w 2234"/>
                  <a:gd name="T89" fmla="*/ 419 h 619"/>
                  <a:gd name="T90" fmla="*/ 139 w 2234"/>
                  <a:gd name="T91" fmla="*/ 507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34" h="619">
                    <a:moveTo>
                      <a:pt x="143" y="619"/>
                    </a:moveTo>
                    <a:cubicBezTo>
                      <a:pt x="2091" y="619"/>
                      <a:pt x="2091" y="619"/>
                      <a:pt x="2091" y="619"/>
                    </a:cubicBezTo>
                    <a:cubicBezTo>
                      <a:pt x="2170" y="619"/>
                      <a:pt x="2234" y="558"/>
                      <a:pt x="2234" y="479"/>
                    </a:cubicBezTo>
                    <a:cubicBezTo>
                      <a:pt x="2234" y="143"/>
                      <a:pt x="2234" y="143"/>
                      <a:pt x="2234" y="143"/>
                    </a:cubicBezTo>
                    <a:cubicBezTo>
                      <a:pt x="2234" y="64"/>
                      <a:pt x="2170" y="0"/>
                      <a:pt x="2091" y="0"/>
                    </a:cubicBezTo>
                    <a:cubicBezTo>
                      <a:pt x="143" y="0"/>
                      <a:pt x="143" y="0"/>
                      <a:pt x="143" y="0"/>
                    </a:cubicBezTo>
                    <a:cubicBezTo>
                      <a:pt x="64" y="0"/>
                      <a:pt x="0" y="64"/>
                      <a:pt x="0" y="143"/>
                    </a:cubicBezTo>
                    <a:cubicBezTo>
                      <a:pt x="0" y="479"/>
                      <a:pt x="0" y="479"/>
                      <a:pt x="0" y="479"/>
                    </a:cubicBezTo>
                    <a:cubicBezTo>
                      <a:pt x="0" y="558"/>
                      <a:pt x="64" y="619"/>
                      <a:pt x="143" y="619"/>
                    </a:cubicBezTo>
                    <a:close/>
                    <a:moveTo>
                      <a:pt x="1927" y="198"/>
                    </a:moveTo>
                    <a:cubicBezTo>
                      <a:pt x="1989" y="198"/>
                      <a:pt x="2040" y="248"/>
                      <a:pt x="2040" y="310"/>
                    </a:cubicBezTo>
                    <a:cubicBezTo>
                      <a:pt x="2040" y="373"/>
                      <a:pt x="1989" y="422"/>
                      <a:pt x="1927" y="422"/>
                    </a:cubicBezTo>
                    <a:cubicBezTo>
                      <a:pt x="1866" y="422"/>
                      <a:pt x="1815" y="373"/>
                      <a:pt x="1815" y="310"/>
                    </a:cubicBezTo>
                    <a:cubicBezTo>
                      <a:pt x="1815" y="248"/>
                      <a:pt x="1866" y="198"/>
                      <a:pt x="1927" y="198"/>
                    </a:cubicBezTo>
                    <a:close/>
                    <a:moveTo>
                      <a:pt x="1125" y="114"/>
                    </a:moveTo>
                    <a:cubicBezTo>
                      <a:pt x="1213" y="114"/>
                      <a:pt x="1213" y="114"/>
                      <a:pt x="1213" y="114"/>
                    </a:cubicBezTo>
                    <a:cubicBezTo>
                      <a:pt x="1213" y="202"/>
                      <a:pt x="1213" y="202"/>
                      <a:pt x="1213" y="202"/>
                    </a:cubicBezTo>
                    <a:cubicBezTo>
                      <a:pt x="1125" y="202"/>
                      <a:pt x="1125" y="202"/>
                      <a:pt x="1125" y="202"/>
                    </a:cubicBezTo>
                    <a:cubicBezTo>
                      <a:pt x="1125" y="114"/>
                      <a:pt x="1125" y="114"/>
                      <a:pt x="1125" y="114"/>
                    </a:cubicBezTo>
                    <a:cubicBezTo>
                      <a:pt x="1125" y="114"/>
                      <a:pt x="1125" y="114"/>
                      <a:pt x="1125" y="114"/>
                    </a:cubicBezTo>
                    <a:close/>
                    <a:moveTo>
                      <a:pt x="1125" y="270"/>
                    </a:moveTo>
                    <a:cubicBezTo>
                      <a:pt x="1213" y="270"/>
                      <a:pt x="1213" y="270"/>
                      <a:pt x="1213" y="270"/>
                    </a:cubicBezTo>
                    <a:cubicBezTo>
                      <a:pt x="1213" y="358"/>
                      <a:pt x="1213" y="358"/>
                      <a:pt x="1213" y="358"/>
                    </a:cubicBezTo>
                    <a:cubicBezTo>
                      <a:pt x="1125" y="358"/>
                      <a:pt x="1125" y="358"/>
                      <a:pt x="1125" y="358"/>
                    </a:cubicBezTo>
                    <a:cubicBezTo>
                      <a:pt x="1125" y="270"/>
                      <a:pt x="1125" y="270"/>
                      <a:pt x="1125" y="270"/>
                    </a:cubicBezTo>
                    <a:cubicBezTo>
                      <a:pt x="1125" y="270"/>
                      <a:pt x="1125" y="270"/>
                      <a:pt x="1125" y="270"/>
                    </a:cubicBezTo>
                    <a:close/>
                    <a:moveTo>
                      <a:pt x="1125" y="419"/>
                    </a:moveTo>
                    <a:cubicBezTo>
                      <a:pt x="1213" y="419"/>
                      <a:pt x="1213" y="419"/>
                      <a:pt x="1213" y="419"/>
                    </a:cubicBezTo>
                    <a:cubicBezTo>
                      <a:pt x="1213" y="507"/>
                      <a:pt x="1213" y="507"/>
                      <a:pt x="1213" y="507"/>
                    </a:cubicBezTo>
                    <a:cubicBezTo>
                      <a:pt x="1125" y="507"/>
                      <a:pt x="1125" y="507"/>
                      <a:pt x="1125" y="507"/>
                    </a:cubicBezTo>
                    <a:cubicBezTo>
                      <a:pt x="1125" y="419"/>
                      <a:pt x="1125" y="419"/>
                      <a:pt x="1125" y="419"/>
                    </a:cubicBezTo>
                    <a:cubicBezTo>
                      <a:pt x="1125" y="419"/>
                      <a:pt x="1125" y="419"/>
                      <a:pt x="1125" y="419"/>
                    </a:cubicBezTo>
                    <a:close/>
                    <a:moveTo>
                      <a:pt x="959" y="114"/>
                    </a:moveTo>
                    <a:cubicBezTo>
                      <a:pt x="1050" y="114"/>
                      <a:pt x="1050" y="114"/>
                      <a:pt x="1050" y="114"/>
                    </a:cubicBezTo>
                    <a:cubicBezTo>
                      <a:pt x="1050" y="202"/>
                      <a:pt x="1050" y="202"/>
                      <a:pt x="1050" y="202"/>
                    </a:cubicBezTo>
                    <a:cubicBezTo>
                      <a:pt x="959" y="202"/>
                      <a:pt x="959" y="202"/>
                      <a:pt x="959" y="202"/>
                    </a:cubicBezTo>
                    <a:cubicBezTo>
                      <a:pt x="959" y="114"/>
                      <a:pt x="959" y="114"/>
                      <a:pt x="959" y="114"/>
                    </a:cubicBezTo>
                    <a:cubicBezTo>
                      <a:pt x="959" y="114"/>
                      <a:pt x="959" y="114"/>
                      <a:pt x="959" y="114"/>
                    </a:cubicBezTo>
                    <a:close/>
                    <a:moveTo>
                      <a:pt x="959" y="270"/>
                    </a:moveTo>
                    <a:cubicBezTo>
                      <a:pt x="1050" y="270"/>
                      <a:pt x="1050" y="270"/>
                      <a:pt x="1050" y="270"/>
                    </a:cubicBezTo>
                    <a:cubicBezTo>
                      <a:pt x="1050" y="358"/>
                      <a:pt x="1050" y="358"/>
                      <a:pt x="1050" y="358"/>
                    </a:cubicBezTo>
                    <a:cubicBezTo>
                      <a:pt x="959" y="358"/>
                      <a:pt x="959" y="358"/>
                      <a:pt x="959" y="358"/>
                    </a:cubicBezTo>
                    <a:cubicBezTo>
                      <a:pt x="959" y="270"/>
                      <a:pt x="959" y="270"/>
                      <a:pt x="959" y="270"/>
                    </a:cubicBezTo>
                    <a:cubicBezTo>
                      <a:pt x="959" y="270"/>
                      <a:pt x="959" y="270"/>
                      <a:pt x="959" y="270"/>
                    </a:cubicBezTo>
                    <a:close/>
                    <a:moveTo>
                      <a:pt x="959" y="419"/>
                    </a:moveTo>
                    <a:cubicBezTo>
                      <a:pt x="1050" y="419"/>
                      <a:pt x="1050" y="419"/>
                      <a:pt x="1050" y="419"/>
                    </a:cubicBezTo>
                    <a:cubicBezTo>
                      <a:pt x="1050" y="507"/>
                      <a:pt x="1050" y="507"/>
                      <a:pt x="1050" y="507"/>
                    </a:cubicBezTo>
                    <a:cubicBezTo>
                      <a:pt x="959" y="507"/>
                      <a:pt x="959" y="507"/>
                      <a:pt x="959" y="507"/>
                    </a:cubicBezTo>
                    <a:cubicBezTo>
                      <a:pt x="959" y="419"/>
                      <a:pt x="959" y="419"/>
                      <a:pt x="959" y="419"/>
                    </a:cubicBezTo>
                    <a:cubicBezTo>
                      <a:pt x="959" y="419"/>
                      <a:pt x="959" y="419"/>
                      <a:pt x="959" y="419"/>
                    </a:cubicBezTo>
                    <a:close/>
                    <a:moveTo>
                      <a:pt x="796" y="114"/>
                    </a:moveTo>
                    <a:cubicBezTo>
                      <a:pt x="886" y="114"/>
                      <a:pt x="886" y="114"/>
                      <a:pt x="886" y="114"/>
                    </a:cubicBezTo>
                    <a:cubicBezTo>
                      <a:pt x="886" y="202"/>
                      <a:pt x="886" y="202"/>
                      <a:pt x="886" y="202"/>
                    </a:cubicBezTo>
                    <a:cubicBezTo>
                      <a:pt x="796" y="202"/>
                      <a:pt x="796" y="202"/>
                      <a:pt x="796" y="202"/>
                    </a:cubicBezTo>
                    <a:cubicBezTo>
                      <a:pt x="796" y="114"/>
                      <a:pt x="796" y="114"/>
                      <a:pt x="796" y="114"/>
                    </a:cubicBezTo>
                    <a:cubicBezTo>
                      <a:pt x="796" y="114"/>
                      <a:pt x="796" y="114"/>
                      <a:pt x="796" y="114"/>
                    </a:cubicBezTo>
                    <a:close/>
                    <a:moveTo>
                      <a:pt x="796" y="270"/>
                    </a:moveTo>
                    <a:cubicBezTo>
                      <a:pt x="886" y="270"/>
                      <a:pt x="886" y="270"/>
                      <a:pt x="886" y="270"/>
                    </a:cubicBezTo>
                    <a:cubicBezTo>
                      <a:pt x="886" y="358"/>
                      <a:pt x="886" y="358"/>
                      <a:pt x="886" y="358"/>
                    </a:cubicBezTo>
                    <a:cubicBezTo>
                      <a:pt x="796" y="358"/>
                      <a:pt x="796" y="358"/>
                      <a:pt x="796" y="358"/>
                    </a:cubicBezTo>
                    <a:cubicBezTo>
                      <a:pt x="796" y="270"/>
                      <a:pt x="796" y="270"/>
                      <a:pt x="796" y="270"/>
                    </a:cubicBezTo>
                    <a:cubicBezTo>
                      <a:pt x="796" y="270"/>
                      <a:pt x="796" y="270"/>
                      <a:pt x="796" y="270"/>
                    </a:cubicBezTo>
                    <a:close/>
                    <a:moveTo>
                      <a:pt x="796" y="419"/>
                    </a:moveTo>
                    <a:cubicBezTo>
                      <a:pt x="886" y="419"/>
                      <a:pt x="886" y="419"/>
                      <a:pt x="886" y="419"/>
                    </a:cubicBezTo>
                    <a:cubicBezTo>
                      <a:pt x="886" y="507"/>
                      <a:pt x="886" y="507"/>
                      <a:pt x="886" y="507"/>
                    </a:cubicBezTo>
                    <a:cubicBezTo>
                      <a:pt x="796" y="507"/>
                      <a:pt x="796" y="507"/>
                      <a:pt x="796" y="507"/>
                    </a:cubicBezTo>
                    <a:cubicBezTo>
                      <a:pt x="796" y="419"/>
                      <a:pt x="796" y="419"/>
                      <a:pt x="796" y="419"/>
                    </a:cubicBezTo>
                    <a:cubicBezTo>
                      <a:pt x="796" y="419"/>
                      <a:pt x="796" y="419"/>
                      <a:pt x="796" y="419"/>
                    </a:cubicBezTo>
                    <a:close/>
                    <a:moveTo>
                      <a:pt x="633" y="114"/>
                    </a:moveTo>
                    <a:cubicBezTo>
                      <a:pt x="721" y="114"/>
                      <a:pt x="721" y="114"/>
                      <a:pt x="721" y="114"/>
                    </a:cubicBezTo>
                    <a:cubicBezTo>
                      <a:pt x="721" y="202"/>
                      <a:pt x="721" y="202"/>
                      <a:pt x="721" y="202"/>
                    </a:cubicBezTo>
                    <a:cubicBezTo>
                      <a:pt x="633" y="202"/>
                      <a:pt x="633" y="202"/>
                      <a:pt x="633" y="202"/>
                    </a:cubicBezTo>
                    <a:cubicBezTo>
                      <a:pt x="633" y="114"/>
                      <a:pt x="633" y="114"/>
                      <a:pt x="633" y="114"/>
                    </a:cubicBezTo>
                    <a:cubicBezTo>
                      <a:pt x="633" y="114"/>
                      <a:pt x="633" y="114"/>
                      <a:pt x="633" y="114"/>
                    </a:cubicBezTo>
                    <a:close/>
                    <a:moveTo>
                      <a:pt x="633" y="270"/>
                    </a:moveTo>
                    <a:cubicBezTo>
                      <a:pt x="721" y="270"/>
                      <a:pt x="721" y="270"/>
                      <a:pt x="721" y="270"/>
                    </a:cubicBezTo>
                    <a:cubicBezTo>
                      <a:pt x="721" y="358"/>
                      <a:pt x="721" y="358"/>
                      <a:pt x="721" y="358"/>
                    </a:cubicBezTo>
                    <a:cubicBezTo>
                      <a:pt x="633" y="358"/>
                      <a:pt x="633" y="358"/>
                      <a:pt x="633" y="358"/>
                    </a:cubicBezTo>
                    <a:cubicBezTo>
                      <a:pt x="633" y="270"/>
                      <a:pt x="633" y="270"/>
                      <a:pt x="633" y="270"/>
                    </a:cubicBezTo>
                    <a:cubicBezTo>
                      <a:pt x="633" y="270"/>
                      <a:pt x="633" y="270"/>
                      <a:pt x="633" y="270"/>
                    </a:cubicBezTo>
                    <a:close/>
                    <a:moveTo>
                      <a:pt x="633" y="419"/>
                    </a:moveTo>
                    <a:cubicBezTo>
                      <a:pt x="721" y="419"/>
                      <a:pt x="721" y="419"/>
                      <a:pt x="721" y="419"/>
                    </a:cubicBezTo>
                    <a:cubicBezTo>
                      <a:pt x="721" y="507"/>
                      <a:pt x="721" y="507"/>
                      <a:pt x="721" y="507"/>
                    </a:cubicBezTo>
                    <a:cubicBezTo>
                      <a:pt x="633" y="507"/>
                      <a:pt x="633" y="507"/>
                      <a:pt x="633" y="507"/>
                    </a:cubicBezTo>
                    <a:cubicBezTo>
                      <a:pt x="633" y="419"/>
                      <a:pt x="633" y="419"/>
                      <a:pt x="633" y="419"/>
                    </a:cubicBezTo>
                    <a:cubicBezTo>
                      <a:pt x="633" y="419"/>
                      <a:pt x="633" y="419"/>
                      <a:pt x="633" y="419"/>
                    </a:cubicBezTo>
                    <a:close/>
                    <a:moveTo>
                      <a:pt x="467" y="114"/>
                    </a:moveTo>
                    <a:cubicBezTo>
                      <a:pt x="556" y="114"/>
                      <a:pt x="556" y="114"/>
                      <a:pt x="556" y="114"/>
                    </a:cubicBezTo>
                    <a:cubicBezTo>
                      <a:pt x="556" y="202"/>
                      <a:pt x="556" y="202"/>
                      <a:pt x="556" y="202"/>
                    </a:cubicBezTo>
                    <a:cubicBezTo>
                      <a:pt x="467" y="202"/>
                      <a:pt x="467" y="202"/>
                      <a:pt x="467" y="202"/>
                    </a:cubicBezTo>
                    <a:cubicBezTo>
                      <a:pt x="467" y="114"/>
                      <a:pt x="467" y="114"/>
                      <a:pt x="467" y="114"/>
                    </a:cubicBezTo>
                    <a:cubicBezTo>
                      <a:pt x="467" y="114"/>
                      <a:pt x="467" y="114"/>
                      <a:pt x="467" y="114"/>
                    </a:cubicBezTo>
                    <a:close/>
                    <a:moveTo>
                      <a:pt x="467" y="270"/>
                    </a:moveTo>
                    <a:cubicBezTo>
                      <a:pt x="556" y="270"/>
                      <a:pt x="556" y="270"/>
                      <a:pt x="556" y="270"/>
                    </a:cubicBezTo>
                    <a:cubicBezTo>
                      <a:pt x="556" y="358"/>
                      <a:pt x="556" y="358"/>
                      <a:pt x="556" y="358"/>
                    </a:cubicBezTo>
                    <a:cubicBezTo>
                      <a:pt x="467" y="358"/>
                      <a:pt x="467" y="358"/>
                      <a:pt x="467" y="358"/>
                    </a:cubicBezTo>
                    <a:cubicBezTo>
                      <a:pt x="467" y="270"/>
                      <a:pt x="467" y="270"/>
                      <a:pt x="467" y="270"/>
                    </a:cubicBezTo>
                    <a:cubicBezTo>
                      <a:pt x="467" y="270"/>
                      <a:pt x="467" y="270"/>
                      <a:pt x="467" y="270"/>
                    </a:cubicBezTo>
                    <a:close/>
                    <a:moveTo>
                      <a:pt x="467" y="419"/>
                    </a:moveTo>
                    <a:cubicBezTo>
                      <a:pt x="556" y="419"/>
                      <a:pt x="556" y="419"/>
                      <a:pt x="556" y="419"/>
                    </a:cubicBezTo>
                    <a:cubicBezTo>
                      <a:pt x="556" y="507"/>
                      <a:pt x="556" y="507"/>
                      <a:pt x="556" y="507"/>
                    </a:cubicBezTo>
                    <a:cubicBezTo>
                      <a:pt x="467" y="507"/>
                      <a:pt x="467" y="507"/>
                      <a:pt x="467" y="507"/>
                    </a:cubicBezTo>
                    <a:cubicBezTo>
                      <a:pt x="467" y="419"/>
                      <a:pt x="467" y="419"/>
                      <a:pt x="467" y="419"/>
                    </a:cubicBezTo>
                    <a:cubicBezTo>
                      <a:pt x="467" y="419"/>
                      <a:pt x="467" y="419"/>
                      <a:pt x="467" y="419"/>
                    </a:cubicBezTo>
                    <a:close/>
                    <a:moveTo>
                      <a:pt x="302" y="114"/>
                    </a:moveTo>
                    <a:cubicBezTo>
                      <a:pt x="392" y="114"/>
                      <a:pt x="392" y="114"/>
                      <a:pt x="392" y="114"/>
                    </a:cubicBezTo>
                    <a:cubicBezTo>
                      <a:pt x="392" y="202"/>
                      <a:pt x="392" y="202"/>
                      <a:pt x="392" y="202"/>
                    </a:cubicBezTo>
                    <a:cubicBezTo>
                      <a:pt x="302" y="202"/>
                      <a:pt x="302" y="202"/>
                      <a:pt x="302" y="202"/>
                    </a:cubicBezTo>
                    <a:cubicBezTo>
                      <a:pt x="302" y="114"/>
                      <a:pt x="302" y="114"/>
                      <a:pt x="302" y="114"/>
                    </a:cubicBezTo>
                    <a:cubicBezTo>
                      <a:pt x="302" y="114"/>
                      <a:pt x="302" y="114"/>
                      <a:pt x="302" y="114"/>
                    </a:cubicBezTo>
                    <a:close/>
                    <a:moveTo>
                      <a:pt x="302" y="270"/>
                    </a:moveTo>
                    <a:cubicBezTo>
                      <a:pt x="392" y="270"/>
                      <a:pt x="392" y="270"/>
                      <a:pt x="392" y="270"/>
                    </a:cubicBezTo>
                    <a:cubicBezTo>
                      <a:pt x="392" y="358"/>
                      <a:pt x="392" y="358"/>
                      <a:pt x="392" y="358"/>
                    </a:cubicBezTo>
                    <a:cubicBezTo>
                      <a:pt x="302" y="358"/>
                      <a:pt x="302" y="358"/>
                      <a:pt x="302" y="358"/>
                    </a:cubicBezTo>
                    <a:cubicBezTo>
                      <a:pt x="302" y="270"/>
                      <a:pt x="302" y="270"/>
                      <a:pt x="302" y="270"/>
                    </a:cubicBezTo>
                    <a:cubicBezTo>
                      <a:pt x="302" y="270"/>
                      <a:pt x="302" y="270"/>
                      <a:pt x="302" y="270"/>
                    </a:cubicBezTo>
                    <a:close/>
                    <a:moveTo>
                      <a:pt x="302" y="419"/>
                    </a:moveTo>
                    <a:cubicBezTo>
                      <a:pt x="392" y="419"/>
                      <a:pt x="392" y="419"/>
                      <a:pt x="392" y="419"/>
                    </a:cubicBezTo>
                    <a:cubicBezTo>
                      <a:pt x="392" y="507"/>
                      <a:pt x="392" y="507"/>
                      <a:pt x="392" y="507"/>
                    </a:cubicBezTo>
                    <a:cubicBezTo>
                      <a:pt x="302" y="507"/>
                      <a:pt x="302" y="507"/>
                      <a:pt x="302" y="507"/>
                    </a:cubicBezTo>
                    <a:cubicBezTo>
                      <a:pt x="302" y="419"/>
                      <a:pt x="302" y="419"/>
                      <a:pt x="302" y="419"/>
                    </a:cubicBezTo>
                    <a:cubicBezTo>
                      <a:pt x="302" y="419"/>
                      <a:pt x="302" y="419"/>
                      <a:pt x="302" y="419"/>
                    </a:cubicBezTo>
                    <a:close/>
                    <a:moveTo>
                      <a:pt x="139" y="114"/>
                    </a:moveTo>
                    <a:cubicBezTo>
                      <a:pt x="227" y="114"/>
                      <a:pt x="227" y="114"/>
                      <a:pt x="227" y="114"/>
                    </a:cubicBezTo>
                    <a:cubicBezTo>
                      <a:pt x="227" y="202"/>
                      <a:pt x="227" y="202"/>
                      <a:pt x="227" y="202"/>
                    </a:cubicBezTo>
                    <a:cubicBezTo>
                      <a:pt x="139" y="202"/>
                      <a:pt x="139" y="202"/>
                      <a:pt x="139" y="202"/>
                    </a:cubicBezTo>
                    <a:cubicBezTo>
                      <a:pt x="139" y="114"/>
                      <a:pt x="139" y="114"/>
                      <a:pt x="139" y="114"/>
                    </a:cubicBezTo>
                    <a:cubicBezTo>
                      <a:pt x="139" y="114"/>
                      <a:pt x="139" y="114"/>
                      <a:pt x="139" y="114"/>
                    </a:cubicBezTo>
                    <a:close/>
                    <a:moveTo>
                      <a:pt x="139" y="270"/>
                    </a:moveTo>
                    <a:cubicBezTo>
                      <a:pt x="227" y="270"/>
                      <a:pt x="227" y="270"/>
                      <a:pt x="227" y="270"/>
                    </a:cubicBezTo>
                    <a:cubicBezTo>
                      <a:pt x="227" y="358"/>
                      <a:pt x="227" y="358"/>
                      <a:pt x="227" y="358"/>
                    </a:cubicBezTo>
                    <a:cubicBezTo>
                      <a:pt x="139" y="358"/>
                      <a:pt x="139" y="358"/>
                      <a:pt x="139" y="358"/>
                    </a:cubicBezTo>
                    <a:cubicBezTo>
                      <a:pt x="139" y="270"/>
                      <a:pt x="139" y="270"/>
                      <a:pt x="139" y="270"/>
                    </a:cubicBezTo>
                    <a:cubicBezTo>
                      <a:pt x="139" y="270"/>
                      <a:pt x="139" y="270"/>
                      <a:pt x="139" y="270"/>
                    </a:cubicBezTo>
                    <a:close/>
                    <a:moveTo>
                      <a:pt x="139" y="419"/>
                    </a:moveTo>
                    <a:cubicBezTo>
                      <a:pt x="227" y="419"/>
                      <a:pt x="227" y="419"/>
                      <a:pt x="227" y="419"/>
                    </a:cubicBezTo>
                    <a:cubicBezTo>
                      <a:pt x="227" y="507"/>
                      <a:pt x="227" y="507"/>
                      <a:pt x="227" y="507"/>
                    </a:cubicBezTo>
                    <a:cubicBezTo>
                      <a:pt x="139" y="507"/>
                      <a:pt x="139" y="507"/>
                      <a:pt x="139" y="507"/>
                    </a:cubicBezTo>
                    <a:cubicBezTo>
                      <a:pt x="139" y="419"/>
                      <a:pt x="139" y="419"/>
                      <a:pt x="139" y="419"/>
                    </a:cubicBezTo>
                    <a:cubicBezTo>
                      <a:pt x="139" y="419"/>
                      <a:pt x="139" y="419"/>
                      <a:pt x="139" y="419"/>
                    </a:cubicBezTo>
                    <a:close/>
                  </a:path>
                </a:pathLst>
              </a:custGeom>
              <a:solidFill>
                <a:schemeClr val="bg1">
                  <a:lumMod val="95000"/>
                </a:schemeClr>
              </a:solidFill>
              <a:ln>
                <a:noFill/>
              </a:ln>
            </p:spPr>
            <p:txBody>
              <a:bodyPr vert="horz" wrap="square" lIns="121888" tIns="60944" rIns="121888" bIns="60944" numCol="1" anchor="t" anchorCtr="0" compatLnSpc="1">
                <a:prstTxWarp prst="textNoShape">
                  <a:avLst/>
                </a:prstTxWarp>
              </a:bodyPr>
              <a:lstStyle/>
              <a:p>
                <a:pPr defTabSz="913497"/>
                <a:endParaRPr lang="en-US" sz="1866" dirty="0">
                  <a:solidFill>
                    <a:srgbClr val="292929"/>
                  </a:solidFill>
                </a:endParaRPr>
              </a:p>
            </p:txBody>
          </p:sp>
        </p:grpSp>
      </p:grpSp>
    </p:spTree>
    <p:extLst>
      <p:ext uri="{BB962C8B-B14F-4D97-AF65-F5344CB8AC3E}">
        <p14:creationId xmlns:p14="http://schemas.microsoft.com/office/powerpoint/2010/main" val="233642802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p:cNvSpPr/>
          <p:nvPr>
            <p:custDataLst>
              <p:tags r:id="rId1"/>
            </p:custDataLst>
          </p:nvPr>
        </p:nvSpPr>
        <p:spPr bwMode="auto">
          <a:xfrm>
            <a:off x="7119750" y="1446730"/>
            <a:ext cx="4712967" cy="481998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368" bIns="91404" numCol="1" spcCol="0" rtlCol="0" anchor="b" anchorCtr="0" compatLnSpc="1">
            <a:prstTxWarp prst="textNoShape">
              <a:avLst/>
            </a:prstTxWarp>
          </a:bodyPr>
          <a:lstStyle/>
          <a:p>
            <a:pPr algn="ctr" defTabSz="913453" fontAlgn="base">
              <a:spcBef>
                <a:spcPts val="1200"/>
              </a:spcBef>
              <a:spcAft>
                <a:spcPct val="0"/>
              </a:spcAft>
            </a:pPr>
            <a:r>
              <a:rPr lang="en-US" sz="3199" dirty="0">
                <a:ln>
                  <a:solidFill>
                    <a:schemeClr val="bg1">
                      <a:alpha val="0"/>
                    </a:schemeClr>
                  </a:solidFill>
                </a:ln>
                <a:solidFill>
                  <a:srgbClr val="595959"/>
                </a:solidFill>
                <a:latin typeface="Segoe UI Light" pitchFamily="34" charset="0"/>
              </a:rPr>
              <a:t>Corpnet</a:t>
            </a:r>
          </a:p>
        </p:txBody>
      </p:sp>
      <p:sp>
        <p:nvSpPr>
          <p:cNvPr id="75" name="Oval 74"/>
          <p:cNvSpPr/>
          <p:nvPr>
            <p:custDataLst>
              <p:tags r:id="rId2"/>
            </p:custDataLst>
          </p:nvPr>
        </p:nvSpPr>
        <p:spPr bwMode="auto">
          <a:xfrm>
            <a:off x="7833740" y="4010809"/>
            <a:ext cx="3291840" cy="1554075"/>
          </a:xfrm>
          <a:prstGeom prst="ellipse">
            <a:avLst/>
          </a:prstGeom>
          <a:solidFill>
            <a:schemeClr val="bg1"/>
          </a:solid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0" tIns="45701" rIns="91400" bIns="45701" numCol="1" rtlCol="0" anchor="ctr" anchorCtr="0" compatLnSpc="1">
            <a:prstTxWarp prst="textNoShape">
              <a:avLst/>
            </a:prstTxWarp>
          </a:bodyPr>
          <a:lstStyle/>
          <a:p>
            <a:pPr algn="ctr" defTabSz="913765" fontAlgn="base">
              <a:spcBef>
                <a:spcPct val="0"/>
              </a:spcBef>
              <a:spcAft>
                <a:spcPct val="0"/>
              </a:spcAft>
            </a:pPr>
            <a:endParaRPr lang="en-US" sz="2266" dirty="0">
              <a:solidFill>
                <a:srgbClr val="595959"/>
              </a:solidFill>
            </a:endParaRPr>
          </a:p>
        </p:txBody>
      </p:sp>
      <p:grpSp>
        <p:nvGrpSpPr>
          <p:cNvPr id="5" name="Group 4"/>
          <p:cNvGrpSpPr/>
          <p:nvPr/>
        </p:nvGrpSpPr>
        <p:grpSpPr>
          <a:xfrm>
            <a:off x="7946794" y="1516104"/>
            <a:ext cx="3034963" cy="2033641"/>
            <a:chOff x="7479592" y="1494853"/>
            <a:chExt cx="3649895" cy="2446325"/>
          </a:xfrm>
          <a:solidFill>
            <a:schemeClr val="accent1"/>
          </a:solidFill>
        </p:grpSpPr>
        <p:sp>
          <p:nvSpPr>
            <p:cNvPr id="77" name="Freeform 6"/>
            <p:cNvSpPr>
              <a:spLocks/>
            </p:cNvSpPr>
            <p:nvPr/>
          </p:nvSpPr>
          <p:spPr bwMode="auto">
            <a:xfrm>
              <a:off x="7479592" y="1494853"/>
              <a:ext cx="3649895" cy="2446325"/>
            </a:xfrm>
            <a:custGeom>
              <a:avLst/>
              <a:gdLst>
                <a:gd name="T0" fmla="*/ 239 w 276"/>
                <a:gd name="T1" fmla="*/ 77 h 185"/>
                <a:gd name="T2" fmla="*/ 240 w 276"/>
                <a:gd name="T3" fmla="*/ 65 h 185"/>
                <a:gd name="T4" fmla="*/ 175 w 276"/>
                <a:gd name="T5" fmla="*/ 0 h 185"/>
                <a:gd name="T6" fmla="*/ 116 w 276"/>
                <a:gd name="T7" fmla="*/ 39 h 185"/>
                <a:gd name="T8" fmla="*/ 81 w 276"/>
                <a:gd name="T9" fmla="*/ 24 h 185"/>
                <a:gd name="T10" fmla="*/ 34 w 276"/>
                <a:gd name="T11" fmla="*/ 71 h 185"/>
                <a:gd name="T12" fmla="*/ 35 w 276"/>
                <a:gd name="T13" fmla="*/ 81 h 185"/>
                <a:gd name="T14" fmla="*/ 0 w 276"/>
                <a:gd name="T15" fmla="*/ 131 h 185"/>
                <a:gd name="T16" fmla="*/ 54 w 276"/>
                <a:gd name="T17" fmla="*/ 185 h 185"/>
                <a:gd name="T18" fmla="*/ 220 w 276"/>
                <a:gd name="T19" fmla="*/ 185 h 185"/>
                <a:gd name="T20" fmla="*/ 276 w 276"/>
                <a:gd name="T21" fmla="*/ 129 h 185"/>
                <a:gd name="T22" fmla="*/ 239 w 276"/>
                <a:gd name="T23" fmla="*/ 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185">
                  <a:moveTo>
                    <a:pt x="239" y="77"/>
                  </a:moveTo>
                  <a:cubicBezTo>
                    <a:pt x="239" y="73"/>
                    <a:pt x="240" y="69"/>
                    <a:pt x="240" y="65"/>
                  </a:cubicBezTo>
                  <a:cubicBezTo>
                    <a:pt x="240" y="29"/>
                    <a:pt x="211" y="0"/>
                    <a:pt x="175" y="0"/>
                  </a:cubicBezTo>
                  <a:cubicBezTo>
                    <a:pt x="148" y="0"/>
                    <a:pt x="126" y="16"/>
                    <a:pt x="116" y="39"/>
                  </a:cubicBezTo>
                  <a:cubicBezTo>
                    <a:pt x="107" y="30"/>
                    <a:pt x="95" y="24"/>
                    <a:pt x="81" y="24"/>
                  </a:cubicBezTo>
                  <a:cubicBezTo>
                    <a:pt x="55" y="24"/>
                    <a:pt x="34" y="45"/>
                    <a:pt x="34" y="71"/>
                  </a:cubicBezTo>
                  <a:cubicBezTo>
                    <a:pt x="34" y="74"/>
                    <a:pt x="34" y="78"/>
                    <a:pt x="35" y="81"/>
                  </a:cubicBezTo>
                  <a:cubicBezTo>
                    <a:pt x="14" y="88"/>
                    <a:pt x="0" y="108"/>
                    <a:pt x="0" y="131"/>
                  </a:cubicBezTo>
                  <a:cubicBezTo>
                    <a:pt x="0" y="161"/>
                    <a:pt x="24" y="185"/>
                    <a:pt x="54" y="185"/>
                  </a:cubicBezTo>
                  <a:cubicBezTo>
                    <a:pt x="220" y="185"/>
                    <a:pt x="220" y="185"/>
                    <a:pt x="220" y="185"/>
                  </a:cubicBezTo>
                  <a:cubicBezTo>
                    <a:pt x="251" y="185"/>
                    <a:pt x="276" y="160"/>
                    <a:pt x="276" y="129"/>
                  </a:cubicBezTo>
                  <a:cubicBezTo>
                    <a:pt x="276" y="105"/>
                    <a:pt x="260" y="84"/>
                    <a:pt x="239" y="77"/>
                  </a:cubicBezTo>
                  <a:close/>
                </a:path>
              </a:pathLst>
            </a:custGeom>
            <a:grpFill/>
            <a:ln>
              <a:noFill/>
            </a:ln>
          </p:spPr>
          <p:txBody>
            <a:bodyPr vert="horz" wrap="square" lIns="109711" tIns="54856" rIns="109711" bIns="54856" numCol="1" anchor="t" anchorCtr="0" compatLnSpc="1">
              <a:prstTxWarp prst="textNoShape">
                <a:avLst/>
              </a:prstTxWarp>
            </a:bodyPr>
            <a:lstStyle/>
            <a:p>
              <a:endParaRPr lang="en-US" sz="1600" dirty="0"/>
            </a:p>
          </p:txBody>
        </p:sp>
        <p:sp>
          <p:nvSpPr>
            <p:cNvPr id="78" name="Rectangle 77"/>
            <p:cNvSpPr/>
            <p:nvPr/>
          </p:nvSpPr>
          <p:spPr>
            <a:xfrm>
              <a:off x="8201537" y="1990104"/>
              <a:ext cx="2340500" cy="481304"/>
            </a:xfrm>
            <a:prstGeom prst="rect">
              <a:avLst/>
            </a:prstGeom>
            <a:grpFill/>
          </p:spPr>
          <p:txBody>
            <a:bodyPr wrap="none">
              <a:spAutoFit/>
            </a:bodyPr>
            <a:lstStyle/>
            <a:p>
              <a:pPr algn="ctr" defTabSz="913453" fontAlgn="base">
                <a:spcBef>
                  <a:spcPts val="1200"/>
                </a:spcBef>
                <a:spcAft>
                  <a:spcPct val="0"/>
                </a:spcAft>
              </a:pPr>
              <a:r>
                <a:rPr lang="en-US" sz="2000" dirty="0">
                  <a:ln>
                    <a:solidFill>
                      <a:srgbClr val="FFFFFF">
                        <a:alpha val="0"/>
                      </a:srgbClr>
                    </a:solidFill>
                  </a:ln>
                  <a:solidFill>
                    <a:schemeClr val="bg1">
                      <a:alpha val="99000"/>
                    </a:schemeClr>
                  </a:solidFill>
                </a:rPr>
                <a:t>Windows Azure</a:t>
              </a:r>
            </a:p>
          </p:txBody>
        </p:sp>
      </p:grpSp>
      <p:sp>
        <p:nvSpPr>
          <p:cNvPr id="2" name="Title 1"/>
          <p:cNvSpPr>
            <a:spLocks noGrp="1"/>
          </p:cNvSpPr>
          <p:nvPr>
            <p:ph type="title"/>
          </p:nvPr>
        </p:nvSpPr>
        <p:spPr/>
        <p:txBody>
          <a:bodyPr/>
          <a:lstStyle/>
          <a:p>
            <a:r>
              <a:rPr lang="en-IN" sz="5400" dirty="0"/>
              <a:t>Windows Azure Virtual Network</a:t>
            </a:r>
            <a:endParaRPr lang="en-US" sz="5400" dirty="0"/>
          </a:p>
        </p:txBody>
      </p:sp>
      <p:sp>
        <p:nvSpPr>
          <p:cNvPr id="219" name="Content Placeholder 218"/>
          <p:cNvSpPr>
            <a:spLocks noGrp="1"/>
          </p:cNvSpPr>
          <p:nvPr>
            <p:ph type="body" sz="quarter" idx="4294967295"/>
          </p:nvPr>
        </p:nvSpPr>
        <p:spPr>
          <a:xfrm>
            <a:off x="436713" y="1329836"/>
            <a:ext cx="6715363" cy="5386068"/>
          </a:xfrm>
        </p:spPr>
        <p:txBody>
          <a:bodyPr/>
          <a:lstStyle/>
          <a:p>
            <a:pPr marL="0" indent="0">
              <a:buNone/>
            </a:pPr>
            <a:r>
              <a:rPr lang="en-US" sz="4000" dirty="0">
                <a:solidFill>
                  <a:schemeClr val="tx2">
                    <a:alpha val="99000"/>
                  </a:schemeClr>
                </a:solidFill>
                <a:latin typeface="+mn-lt"/>
              </a:rPr>
              <a:t>Your “virtual” branch office / datacenter in the cloud</a:t>
            </a:r>
          </a:p>
          <a:p>
            <a:pPr marL="274320" lvl="1"/>
            <a:r>
              <a:rPr lang="en-US" sz="2000" dirty="0"/>
              <a:t>Enables customers to extend their Enterprise Networks </a:t>
            </a:r>
            <a:br>
              <a:rPr lang="en-US" sz="2000" dirty="0"/>
            </a:br>
            <a:r>
              <a:rPr lang="en-US" sz="2000" dirty="0"/>
              <a:t>into Windows Azure</a:t>
            </a:r>
          </a:p>
          <a:p>
            <a:pPr marL="274320" lvl="1"/>
            <a:r>
              <a:rPr lang="en-US" sz="2000" dirty="0"/>
              <a:t>Networking on-ramp for migrating existing apps </a:t>
            </a:r>
            <a:br>
              <a:rPr lang="en-US" sz="2000" dirty="0"/>
            </a:br>
            <a:r>
              <a:rPr lang="en-US" sz="2000" dirty="0"/>
              <a:t>and services to Windows Azure</a:t>
            </a:r>
          </a:p>
          <a:p>
            <a:pPr marL="274320" lvl="1"/>
            <a:r>
              <a:rPr lang="en-US" sz="2000" dirty="0"/>
              <a:t>Enables “hybrid” apps that span </a:t>
            </a:r>
            <a:r>
              <a:rPr lang="en-US" sz="2000" dirty="0" smtClean="0"/>
              <a:t>cloud/premises</a:t>
            </a:r>
            <a:endParaRPr lang="en-US" sz="1866" dirty="0" smtClean="0">
              <a:solidFill>
                <a:schemeClr val="accent2">
                  <a:alpha val="99000"/>
                </a:schemeClr>
              </a:solidFill>
            </a:endParaRPr>
          </a:p>
          <a:p>
            <a:pPr marL="0" lvl="1" indent="0">
              <a:buNone/>
            </a:pPr>
            <a:r>
              <a:rPr lang="en-US" sz="4000" dirty="0">
                <a:solidFill>
                  <a:schemeClr val="tx2">
                    <a:alpha val="99000"/>
                  </a:schemeClr>
                </a:solidFill>
              </a:rPr>
              <a:t>A protected private virtual network in the cloud</a:t>
            </a:r>
          </a:p>
          <a:p>
            <a:pPr marL="274320" lvl="1"/>
            <a:r>
              <a:rPr lang="en-US" sz="2000" dirty="0"/>
              <a:t>Enables customers to setup secure private IPv4 </a:t>
            </a:r>
            <a:br>
              <a:rPr lang="en-US" sz="2000" dirty="0"/>
            </a:br>
            <a:r>
              <a:rPr lang="en-US" sz="2000" dirty="0"/>
              <a:t>networks fully contained within Windows Azure</a:t>
            </a:r>
          </a:p>
          <a:p>
            <a:pPr marL="274320" lvl="1"/>
            <a:r>
              <a:rPr lang="en-US" sz="2000" dirty="0"/>
              <a:t>IP address persistence</a:t>
            </a:r>
          </a:p>
          <a:p>
            <a:pPr marL="274320" lvl="1"/>
            <a:r>
              <a:rPr lang="en-US" sz="2000" dirty="0"/>
              <a:t>Inter-service DIP-to-DIP communication</a:t>
            </a:r>
          </a:p>
        </p:txBody>
      </p:sp>
      <p:sp>
        <p:nvSpPr>
          <p:cNvPr id="88" name="Rectangle 87"/>
          <p:cNvSpPr/>
          <p:nvPr>
            <p:custDataLst>
              <p:tags r:id="rId3"/>
            </p:custDataLst>
          </p:nvPr>
        </p:nvSpPr>
        <p:spPr>
          <a:xfrm>
            <a:off x="8245796" y="2358999"/>
            <a:ext cx="2377439" cy="914162"/>
          </a:xfrm>
          <a:prstGeom prst="rect">
            <a:avLst/>
          </a:prstGeom>
          <a:noFill/>
          <a:ln w="19050">
            <a:solidFill>
              <a:schemeClr val="bg1">
                <a:lumMod val="9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04" tIns="45703" rIns="91404" bIns="45703" rtlCol="0" anchor="ctr"/>
          <a:lstStyle/>
          <a:p>
            <a:pPr algn="ctr"/>
            <a:endParaRPr lang="en-US" sz="2533" dirty="0">
              <a:ln>
                <a:solidFill>
                  <a:schemeClr val="bg1">
                    <a:alpha val="0"/>
                  </a:schemeClr>
                </a:solidFill>
              </a:ln>
            </a:endParaRPr>
          </a:p>
        </p:txBody>
      </p:sp>
      <p:sp>
        <p:nvSpPr>
          <p:cNvPr id="93" name="Rectangle 92"/>
          <p:cNvSpPr/>
          <p:nvPr/>
        </p:nvSpPr>
        <p:spPr>
          <a:xfrm>
            <a:off x="8339155" y="2451377"/>
            <a:ext cx="640080" cy="2742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3" rIns="91404" bIns="45703" rtlCol="0" anchor="ctr"/>
          <a:lstStyle/>
          <a:p>
            <a:pPr algn="ctr"/>
            <a:r>
              <a:rPr lang="en-US" sz="1200" dirty="0">
                <a:ln>
                  <a:solidFill>
                    <a:schemeClr val="bg1">
                      <a:alpha val="0"/>
                    </a:schemeClr>
                  </a:solidFill>
                </a:ln>
              </a:rPr>
              <a:t>VM 1</a:t>
            </a:r>
          </a:p>
        </p:txBody>
      </p:sp>
      <p:sp>
        <p:nvSpPr>
          <p:cNvPr id="94" name="Rectangle 93"/>
          <p:cNvSpPr/>
          <p:nvPr/>
        </p:nvSpPr>
        <p:spPr>
          <a:xfrm>
            <a:off x="9884883" y="2451377"/>
            <a:ext cx="640080" cy="2742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3" rIns="91404" bIns="45703" rtlCol="0" anchor="ctr"/>
          <a:lstStyle/>
          <a:p>
            <a:pPr algn="ctr"/>
            <a:r>
              <a:rPr lang="en-US" sz="1200" dirty="0">
                <a:ln>
                  <a:solidFill>
                    <a:schemeClr val="bg1">
                      <a:alpha val="0"/>
                    </a:schemeClr>
                  </a:solidFill>
                </a:ln>
              </a:rPr>
              <a:t>VM 2</a:t>
            </a:r>
          </a:p>
        </p:txBody>
      </p:sp>
      <p:sp>
        <p:nvSpPr>
          <p:cNvPr id="95" name="Rectangle 94"/>
          <p:cNvSpPr/>
          <p:nvPr>
            <p:custDataLst>
              <p:tags r:id="rId4"/>
            </p:custDataLst>
          </p:nvPr>
        </p:nvSpPr>
        <p:spPr>
          <a:xfrm>
            <a:off x="9112567" y="2916372"/>
            <a:ext cx="640080" cy="2742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703" tIns="45703" rIns="45703" bIns="45703" rtlCol="0" anchor="ctr"/>
          <a:lstStyle/>
          <a:p>
            <a:pPr algn="ctr"/>
            <a:r>
              <a:rPr lang="en-US" sz="1200" dirty="0">
                <a:ln>
                  <a:solidFill>
                    <a:schemeClr val="bg1">
                      <a:alpha val="0"/>
                    </a:schemeClr>
                  </a:solidFill>
                </a:ln>
              </a:rPr>
              <a:t>ROLE 1</a:t>
            </a:r>
          </a:p>
        </p:txBody>
      </p:sp>
      <p:cxnSp>
        <p:nvCxnSpPr>
          <p:cNvPr id="109" name="Straight Connector 108"/>
          <p:cNvCxnSpPr>
            <a:stCxn id="93" idx="3"/>
            <a:endCxn id="94" idx="1"/>
          </p:cNvCxnSpPr>
          <p:nvPr>
            <p:custDataLst>
              <p:tags r:id="rId5"/>
            </p:custDataLst>
          </p:nvPr>
        </p:nvCxnSpPr>
        <p:spPr>
          <a:xfrm>
            <a:off x="8979241" y="2588502"/>
            <a:ext cx="905651"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16" name="Rectangle 115"/>
          <p:cNvSpPr/>
          <p:nvPr>
            <p:custDataLst>
              <p:tags r:id="rId6"/>
            </p:custDataLst>
          </p:nvPr>
        </p:nvSpPr>
        <p:spPr>
          <a:xfrm>
            <a:off x="8289614" y="2405669"/>
            <a:ext cx="2286001" cy="365665"/>
          </a:xfrm>
          <a:prstGeom prst="rect">
            <a:avLst/>
          </a:prstGeom>
          <a:noFill/>
          <a:ln w="127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04" tIns="45703" rIns="91404" bIns="45703" rtlCol="0" anchor="ctr"/>
          <a:lstStyle/>
          <a:p>
            <a:pPr algn="ctr"/>
            <a:endParaRPr lang="en-US" sz="2533" dirty="0">
              <a:ln>
                <a:solidFill>
                  <a:schemeClr val="bg1">
                    <a:alpha val="0"/>
                  </a:schemeClr>
                </a:solidFill>
              </a:ln>
            </a:endParaRPr>
          </a:p>
        </p:txBody>
      </p:sp>
      <p:sp>
        <p:nvSpPr>
          <p:cNvPr id="117" name="Rectangle 116"/>
          <p:cNvSpPr/>
          <p:nvPr>
            <p:custDataLst>
              <p:tags r:id="rId7"/>
            </p:custDataLst>
          </p:nvPr>
        </p:nvSpPr>
        <p:spPr>
          <a:xfrm>
            <a:off x="9066847" y="2870664"/>
            <a:ext cx="731520" cy="365665"/>
          </a:xfrm>
          <a:prstGeom prst="rect">
            <a:avLst/>
          </a:prstGeom>
          <a:noFill/>
          <a:ln w="127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04" tIns="45703" rIns="91404" bIns="45703" rtlCol="0" anchor="ctr"/>
          <a:lstStyle/>
          <a:p>
            <a:pPr algn="ctr"/>
            <a:endParaRPr lang="en-US" sz="2533" dirty="0">
              <a:ln>
                <a:solidFill>
                  <a:schemeClr val="bg1">
                    <a:alpha val="0"/>
                  </a:schemeClr>
                </a:solidFill>
              </a:ln>
            </a:endParaRPr>
          </a:p>
        </p:txBody>
      </p:sp>
      <p:cxnSp>
        <p:nvCxnSpPr>
          <p:cNvPr id="118" name="Straight Connector 117"/>
          <p:cNvCxnSpPr>
            <a:stCxn id="93" idx="2"/>
            <a:endCxn id="95" idx="0"/>
          </p:cNvCxnSpPr>
          <p:nvPr>
            <p:custDataLst>
              <p:tags r:id="rId8"/>
            </p:custDataLst>
          </p:nvPr>
        </p:nvCxnSpPr>
        <p:spPr>
          <a:xfrm rot="16200000" flipH="1">
            <a:off x="8950527" y="2434294"/>
            <a:ext cx="190745" cy="773415"/>
          </a:xfrm>
          <a:prstGeom prst="bentConnector3">
            <a:avLst>
              <a:gd name="adj1" fmla="val 50000"/>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19" name="Rectangle 118"/>
          <p:cNvSpPr/>
          <p:nvPr/>
        </p:nvSpPr>
        <p:spPr>
          <a:xfrm>
            <a:off x="8280579" y="2974788"/>
            <a:ext cx="719996" cy="256318"/>
          </a:xfrm>
          <a:prstGeom prst="rect">
            <a:avLst/>
          </a:prstGeom>
        </p:spPr>
        <p:txBody>
          <a:bodyPr wrap="none" lIns="91404" tIns="45703" rIns="91404" bIns="45703">
            <a:spAutoFit/>
          </a:bodyPr>
          <a:lstStyle/>
          <a:p>
            <a:pPr algn="ctr" defTabSz="913453" fontAlgn="base">
              <a:spcBef>
                <a:spcPts val="1200"/>
              </a:spcBef>
              <a:spcAft>
                <a:spcPct val="0"/>
              </a:spcAft>
            </a:pPr>
            <a:r>
              <a:rPr lang="en-US" sz="1066" dirty="0">
                <a:ln>
                  <a:solidFill>
                    <a:srgbClr val="FFFFFF">
                      <a:alpha val="0"/>
                    </a:srgbClr>
                  </a:solidFill>
                </a:ln>
                <a:solidFill>
                  <a:srgbClr val="595959"/>
                </a:solidFill>
              </a:rPr>
              <a:t>Subnet 2</a:t>
            </a:r>
          </a:p>
        </p:txBody>
      </p:sp>
      <p:sp>
        <p:nvSpPr>
          <p:cNvPr id="120" name="Rectangle 119"/>
          <p:cNvSpPr/>
          <p:nvPr/>
        </p:nvSpPr>
        <p:spPr>
          <a:xfrm>
            <a:off x="9866317" y="2724045"/>
            <a:ext cx="719996" cy="256318"/>
          </a:xfrm>
          <a:prstGeom prst="rect">
            <a:avLst/>
          </a:prstGeom>
        </p:spPr>
        <p:txBody>
          <a:bodyPr wrap="none" lIns="91404" tIns="45703" rIns="91404" bIns="45703">
            <a:spAutoFit/>
          </a:bodyPr>
          <a:lstStyle/>
          <a:p>
            <a:pPr algn="ctr" defTabSz="913453" fontAlgn="base">
              <a:spcBef>
                <a:spcPts val="1200"/>
              </a:spcBef>
              <a:spcAft>
                <a:spcPct val="0"/>
              </a:spcAft>
            </a:pPr>
            <a:r>
              <a:rPr lang="en-US" sz="1066" dirty="0">
                <a:ln>
                  <a:solidFill>
                    <a:srgbClr val="FFFFFF">
                      <a:alpha val="0"/>
                    </a:srgbClr>
                  </a:solidFill>
                </a:ln>
                <a:solidFill>
                  <a:srgbClr val="595959"/>
                </a:solidFill>
              </a:rPr>
              <a:t>Subnet 1</a:t>
            </a:r>
          </a:p>
        </p:txBody>
      </p:sp>
      <p:cxnSp>
        <p:nvCxnSpPr>
          <p:cNvPr id="132" name="Straight Arrow Connector 131"/>
          <p:cNvCxnSpPr/>
          <p:nvPr/>
        </p:nvCxnSpPr>
        <p:spPr>
          <a:xfrm flipV="1">
            <a:off x="9564599" y="3382833"/>
            <a:ext cx="379997" cy="539662"/>
          </a:xfrm>
          <a:prstGeom prst="straightConnector1">
            <a:avLst/>
          </a:prstGeom>
          <a:ln w="19050">
            <a:solidFill>
              <a:schemeClr val="tx2"/>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flipH="1">
            <a:off x="8232044" y="4143190"/>
            <a:ext cx="1443261" cy="41830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flipH="1">
            <a:off x="8677502" y="4114631"/>
            <a:ext cx="935890" cy="70877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a:xfrm flipH="1">
            <a:off x="9090877" y="4089237"/>
            <a:ext cx="522515" cy="8547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9561014" y="4178899"/>
            <a:ext cx="529671" cy="185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p:nvPr/>
        </p:nvCxnSpPr>
        <p:spPr>
          <a:xfrm flipH="1">
            <a:off x="9816810" y="4561500"/>
            <a:ext cx="244794" cy="382523"/>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a:off x="10071759" y="4561499"/>
            <a:ext cx="476587" cy="22635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a:off x="10071753" y="4561493"/>
            <a:ext cx="134164" cy="30950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0" name="Freeform 6"/>
          <p:cNvSpPr>
            <a:spLocks noEditPoints="1"/>
          </p:cNvSpPr>
          <p:nvPr/>
        </p:nvSpPr>
        <p:spPr bwMode="auto">
          <a:xfrm>
            <a:off x="7970356" y="4513919"/>
            <a:ext cx="242272" cy="410964"/>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04" tIns="45703" rIns="91404" bIns="45703" numCol="1" anchor="t" anchorCtr="0" compatLnSpc="1">
            <a:prstTxWarp prst="textNoShape">
              <a:avLst/>
            </a:prstTxWarp>
          </a:bodyPr>
          <a:lstStyle/>
          <a:p>
            <a:endParaRPr lang="en-US" sz="2533" dirty="0"/>
          </a:p>
        </p:txBody>
      </p:sp>
      <p:sp>
        <p:nvSpPr>
          <p:cNvPr id="83" name="Freeform 6"/>
          <p:cNvSpPr>
            <a:spLocks noEditPoints="1"/>
          </p:cNvSpPr>
          <p:nvPr/>
        </p:nvSpPr>
        <p:spPr bwMode="auto">
          <a:xfrm>
            <a:off x="8430731" y="4831337"/>
            <a:ext cx="242272" cy="410964"/>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04" tIns="45703" rIns="91404" bIns="45703" numCol="1" anchor="t" anchorCtr="0" compatLnSpc="1">
            <a:prstTxWarp prst="textNoShape">
              <a:avLst/>
            </a:prstTxWarp>
          </a:bodyPr>
          <a:lstStyle/>
          <a:p>
            <a:endParaRPr lang="en-US" sz="2533" dirty="0"/>
          </a:p>
        </p:txBody>
      </p:sp>
      <p:sp>
        <p:nvSpPr>
          <p:cNvPr id="84" name="Freeform 6"/>
          <p:cNvSpPr>
            <a:spLocks noEditPoints="1"/>
          </p:cNvSpPr>
          <p:nvPr/>
        </p:nvSpPr>
        <p:spPr bwMode="auto">
          <a:xfrm>
            <a:off x="8932383" y="4971000"/>
            <a:ext cx="242272" cy="410964"/>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04" tIns="45703" rIns="91404" bIns="45703" numCol="1" anchor="t" anchorCtr="0" compatLnSpc="1">
            <a:prstTxWarp prst="textNoShape">
              <a:avLst/>
            </a:prstTxWarp>
          </a:bodyPr>
          <a:lstStyle/>
          <a:p>
            <a:endParaRPr lang="en-US" sz="2533" dirty="0"/>
          </a:p>
        </p:txBody>
      </p:sp>
      <p:sp>
        <p:nvSpPr>
          <p:cNvPr id="86" name="Freeform 6"/>
          <p:cNvSpPr>
            <a:spLocks noEditPoints="1"/>
          </p:cNvSpPr>
          <p:nvPr/>
        </p:nvSpPr>
        <p:spPr bwMode="auto">
          <a:xfrm>
            <a:off x="9668982" y="4971000"/>
            <a:ext cx="242272" cy="410964"/>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04" tIns="45703" rIns="91404" bIns="45703" numCol="1" anchor="t" anchorCtr="0" compatLnSpc="1">
            <a:prstTxWarp prst="textNoShape">
              <a:avLst/>
            </a:prstTxWarp>
          </a:bodyPr>
          <a:lstStyle/>
          <a:p>
            <a:endParaRPr lang="en-US" sz="2533" dirty="0"/>
          </a:p>
        </p:txBody>
      </p:sp>
      <p:sp>
        <p:nvSpPr>
          <p:cNvPr id="87" name="Freeform 6"/>
          <p:cNvSpPr>
            <a:spLocks noEditPoints="1"/>
          </p:cNvSpPr>
          <p:nvPr/>
        </p:nvSpPr>
        <p:spPr bwMode="auto">
          <a:xfrm>
            <a:off x="10196031" y="4878949"/>
            <a:ext cx="242272" cy="410964"/>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04" tIns="45703" rIns="91404" bIns="45703" numCol="1" anchor="t" anchorCtr="0" compatLnSpc="1">
            <a:prstTxWarp prst="textNoShape">
              <a:avLst/>
            </a:prstTxWarp>
          </a:bodyPr>
          <a:lstStyle/>
          <a:p>
            <a:endParaRPr lang="en-US" sz="2533" dirty="0"/>
          </a:p>
        </p:txBody>
      </p:sp>
      <p:sp>
        <p:nvSpPr>
          <p:cNvPr id="89" name="Freeform 6"/>
          <p:cNvSpPr>
            <a:spLocks noEditPoints="1"/>
          </p:cNvSpPr>
          <p:nvPr/>
        </p:nvSpPr>
        <p:spPr bwMode="auto">
          <a:xfrm>
            <a:off x="10564331" y="4732938"/>
            <a:ext cx="242272" cy="410964"/>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91404" tIns="45703" rIns="91404" bIns="45703" numCol="1" anchor="t" anchorCtr="0" compatLnSpc="1">
            <a:prstTxWarp prst="textNoShape">
              <a:avLst/>
            </a:prstTxWarp>
          </a:bodyPr>
          <a:lstStyle/>
          <a:p>
            <a:endParaRPr lang="en-US" sz="2533" dirty="0"/>
          </a:p>
        </p:txBody>
      </p:sp>
      <p:grpSp>
        <p:nvGrpSpPr>
          <p:cNvPr id="19" name="Group 18"/>
          <p:cNvGrpSpPr/>
          <p:nvPr/>
        </p:nvGrpSpPr>
        <p:grpSpPr>
          <a:xfrm>
            <a:off x="9088708" y="3943873"/>
            <a:ext cx="899334" cy="249143"/>
            <a:chOff x="8924116" y="3944007"/>
            <a:chExt cx="899334" cy="249208"/>
          </a:xfrm>
        </p:grpSpPr>
        <p:sp>
          <p:nvSpPr>
            <p:cNvPr id="18" name="Rectangle 17"/>
            <p:cNvSpPr/>
            <p:nvPr/>
          </p:nvSpPr>
          <p:spPr bwMode="auto">
            <a:xfrm>
              <a:off x="8963025" y="3976688"/>
              <a:ext cx="802481" cy="19288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8" name="Freeform 6"/>
            <p:cNvSpPr>
              <a:spLocks noEditPoints="1"/>
            </p:cNvSpPr>
            <p:nvPr/>
          </p:nvSpPr>
          <p:spPr bwMode="auto">
            <a:xfrm>
              <a:off x="8924116" y="3944007"/>
              <a:ext cx="899334" cy="249208"/>
            </a:xfrm>
            <a:custGeom>
              <a:avLst/>
              <a:gdLst>
                <a:gd name="T0" fmla="*/ 2234 w 2234"/>
                <a:gd name="T1" fmla="*/ 479 h 619"/>
                <a:gd name="T2" fmla="*/ 143 w 2234"/>
                <a:gd name="T3" fmla="*/ 0 h 619"/>
                <a:gd name="T4" fmla="*/ 143 w 2234"/>
                <a:gd name="T5" fmla="*/ 619 h 619"/>
                <a:gd name="T6" fmla="*/ 1927 w 2234"/>
                <a:gd name="T7" fmla="*/ 422 h 619"/>
                <a:gd name="T8" fmla="*/ 1125 w 2234"/>
                <a:gd name="T9" fmla="*/ 114 h 619"/>
                <a:gd name="T10" fmla="*/ 1125 w 2234"/>
                <a:gd name="T11" fmla="*/ 202 h 619"/>
                <a:gd name="T12" fmla="*/ 1125 w 2234"/>
                <a:gd name="T13" fmla="*/ 270 h 619"/>
                <a:gd name="T14" fmla="*/ 1125 w 2234"/>
                <a:gd name="T15" fmla="*/ 358 h 619"/>
                <a:gd name="T16" fmla="*/ 1125 w 2234"/>
                <a:gd name="T17" fmla="*/ 419 h 619"/>
                <a:gd name="T18" fmla="*/ 1125 w 2234"/>
                <a:gd name="T19" fmla="*/ 507 h 619"/>
                <a:gd name="T20" fmla="*/ 959 w 2234"/>
                <a:gd name="T21" fmla="*/ 114 h 619"/>
                <a:gd name="T22" fmla="*/ 959 w 2234"/>
                <a:gd name="T23" fmla="*/ 202 h 619"/>
                <a:gd name="T24" fmla="*/ 959 w 2234"/>
                <a:gd name="T25" fmla="*/ 270 h 619"/>
                <a:gd name="T26" fmla="*/ 959 w 2234"/>
                <a:gd name="T27" fmla="*/ 358 h 619"/>
                <a:gd name="T28" fmla="*/ 959 w 2234"/>
                <a:gd name="T29" fmla="*/ 419 h 619"/>
                <a:gd name="T30" fmla="*/ 959 w 2234"/>
                <a:gd name="T31" fmla="*/ 507 h 619"/>
                <a:gd name="T32" fmla="*/ 796 w 2234"/>
                <a:gd name="T33" fmla="*/ 114 h 619"/>
                <a:gd name="T34" fmla="*/ 796 w 2234"/>
                <a:gd name="T35" fmla="*/ 202 h 619"/>
                <a:gd name="T36" fmla="*/ 796 w 2234"/>
                <a:gd name="T37" fmla="*/ 270 h 619"/>
                <a:gd name="T38" fmla="*/ 796 w 2234"/>
                <a:gd name="T39" fmla="*/ 358 h 619"/>
                <a:gd name="T40" fmla="*/ 796 w 2234"/>
                <a:gd name="T41" fmla="*/ 419 h 619"/>
                <a:gd name="T42" fmla="*/ 796 w 2234"/>
                <a:gd name="T43" fmla="*/ 507 h 619"/>
                <a:gd name="T44" fmla="*/ 633 w 2234"/>
                <a:gd name="T45" fmla="*/ 114 h 619"/>
                <a:gd name="T46" fmla="*/ 633 w 2234"/>
                <a:gd name="T47" fmla="*/ 202 h 619"/>
                <a:gd name="T48" fmla="*/ 633 w 2234"/>
                <a:gd name="T49" fmla="*/ 270 h 619"/>
                <a:gd name="T50" fmla="*/ 633 w 2234"/>
                <a:gd name="T51" fmla="*/ 358 h 619"/>
                <a:gd name="T52" fmla="*/ 633 w 2234"/>
                <a:gd name="T53" fmla="*/ 419 h 619"/>
                <a:gd name="T54" fmla="*/ 633 w 2234"/>
                <a:gd name="T55" fmla="*/ 507 h 619"/>
                <a:gd name="T56" fmla="*/ 467 w 2234"/>
                <a:gd name="T57" fmla="*/ 114 h 619"/>
                <a:gd name="T58" fmla="*/ 467 w 2234"/>
                <a:gd name="T59" fmla="*/ 202 h 619"/>
                <a:gd name="T60" fmla="*/ 467 w 2234"/>
                <a:gd name="T61" fmla="*/ 270 h 619"/>
                <a:gd name="T62" fmla="*/ 467 w 2234"/>
                <a:gd name="T63" fmla="*/ 358 h 619"/>
                <a:gd name="T64" fmla="*/ 467 w 2234"/>
                <a:gd name="T65" fmla="*/ 419 h 619"/>
                <a:gd name="T66" fmla="*/ 467 w 2234"/>
                <a:gd name="T67" fmla="*/ 507 h 619"/>
                <a:gd name="T68" fmla="*/ 302 w 2234"/>
                <a:gd name="T69" fmla="*/ 114 h 619"/>
                <a:gd name="T70" fmla="*/ 302 w 2234"/>
                <a:gd name="T71" fmla="*/ 202 h 619"/>
                <a:gd name="T72" fmla="*/ 302 w 2234"/>
                <a:gd name="T73" fmla="*/ 270 h 619"/>
                <a:gd name="T74" fmla="*/ 302 w 2234"/>
                <a:gd name="T75" fmla="*/ 358 h 619"/>
                <a:gd name="T76" fmla="*/ 302 w 2234"/>
                <a:gd name="T77" fmla="*/ 419 h 619"/>
                <a:gd name="T78" fmla="*/ 302 w 2234"/>
                <a:gd name="T79" fmla="*/ 507 h 619"/>
                <a:gd name="T80" fmla="*/ 139 w 2234"/>
                <a:gd name="T81" fmla="*/ 114 h 619"/>
                <a:gd name="T82" fmla="*/ 139 w 2234"/>
                <a:gd name="T83" fmla="*/ 202 h 619"/>
                <a:gd name="T84" fmla="*/ 139 w 2234"/>
                <a:gd name="T85" fmla="*/ 270 h 619"/>
                <a:gd name="T86" fmla="*/ 139 w 2234"/>
                <a:gd name="T87" fmla="*/ 358 h 619"/>
                <a:gd name="T88" fmla="*/ 139 w 2234"/>
                <a:gd name="T89" fmla="*/ 419 h 619"/>
                <a:gd name="T90" fmla="*/ 139 w 2234"/>
                <a:gd name="T91" fmla="*/ 507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34" h="619">
                  <a:moveTo>
                    <a:pt x="143" y="619"/>
                  </a:moveTo>
                  <a:cubicBezTo>
                    <a:pt x="2091" y="619"/>
                    <a:pt x="2091" y="619"/>
                    <a:pt x="2091" y="619"/>
                  </a:cubicBezTo>
                  <a:cubicBezTo>
                    <a:pt x="2170" y="619"/>
                    <a:pt x="2234" y="558"/>
                    <a:pt x="2234" y="479"/>
                  </a:cubicBezTo>
                  <a:cubicBezTo>
                    <a:pt x="2234" y="143"/>
                    <a:pt x="2234" y="143"/>
                    <a:pt x="2234" y="143"/>
                  </a:cubicBezTo>
                  <a:cubicBezTo>
                    <a:pt x="2234" y="64"/>
                    <a:pt x="2170" y="0"/>
                    <a:pt x="2091" y="0"/>
                  </a:cubicBezTo>
                  <a:cubicBezTo>
                    <a:pt x="143" y="0"/>
                    <a:pt x="143" y="0"/>
                    <a:pt x="143" y="0"/>
                  </a:cubicBezTo>
                  <a:cubicBezTo>
                    <a:pt x="64" y="0"/>
                    <a:pt x="0" y="64"/>
                    <a:pt x="0" y="143"/>
                  </a:cubicBezTo>
                  <a:cubicBezTo>
                    <a:pt x="0" y="479"/>
                    <a:pt x="0" y="479"/>
                    <a:pt x="0" y="479"/>
                  </a:cubicBezTo>
                  <a:cubicBezTo>
                    <a:pt x="0" y="558"/>
                    <a:pt x="64" y="619"/>
                    <a:pt x="143" y="619"/>
                  </a:cubicBezTo>
                  <a:close/>
                  <a:moveTo>
                    <a:pt x="1927" y="198"/>
                  </a:moveTo>
                  <a:cubicBezTo>
                    <a:pt x="1989" y="198"/>
                    <a:pt x="2040" y="248"/>
                    <a:pt x="2040" y="310"/>
                  </a:cubicBezTo>
                  <a:cubicBezTo>
                    <a:pt x="2040" y="373"/>
                    <a:pt x="1989" y="422"/>
                    <a:pt x="1927" y="422"/>
                  </a:cubicBezTo>
                  <a:cubicBezTo>
                    <a:pt x="1866" y="422"/>
                    <a:pt x="1815" y="373"/>
                    <a:pt x="1815" y="310"/>
                  </a:cubicBezTo>
                  <a:cubicBezTo>
                    <a:pt x="1815" y="248"/>
                    <a:pt x="1866" y="198"/>
                    <a:pt x="1927" y="198"/>
                  </a:cubicBezTo>
                  <a:close/>
                  <a:moveTo>
                    <a:pt x="1125" y="114"/>
                  </a:moveTo>
                  <a:cubicBezTo>
                    <a:pt x="1213" y="114"/>
                    <a:pt x="1213" y="114"/>
                    <a:pt x="1213" y="114"/>
                  </a:cubicBezTo>
                  <a:cubicBezTo>
                    <a:pt x="1213" y="202"/>
                    <a:pt x="1213" y="202"/>
                    <a:pt x="1213" y="202"/>
                  </a:cubicBezTo>
                  <a:cubicBezTo>
                    <a:pt x="1125" y="202"/>
                    <a:pt x="1125" y="202"/>
                    <a:pt x="1125" y="202"/>
                  </a:cubicBezTo>
                  <a:cubicBezTo>
                    <a:pt x="1125" y="114"/>
                    <a:pt x="1125" y="114"/>
                    <a:pt x="1125" y="114"/>
                  </a:cubicBezTo>
                  <a:cubicBezTo>
                    <a:pt x="1125" y="114"/>
                    <a:pt x="1125" y="114"/>
                    <a:pt x="1125" y="114"/>
                  </a:cubicBezTo>
                  <a:close/>
                  <a:moveTo>
                    <a:pt x="1125" y="270"/>
                  </a:moveTo>
                  <a:cubicBezTo>
                    <a:pt x="1213" y="270"/>
                    <a:pt x="1213" y="270"/>
                    <a:pt x="1213" y="270"/>
                  </a:cubicBezTo>
                  <a:cubicBezTo>
                    <a:pt x="1213" y="358"/>
                    <a:pt x="1213" y="358"/>
                    <a:pt x="1213" y="358"/>
                  </a:cubicBezTo>
                  <a:cubicBezTo>
                    <a:pt x="1125" y="358"/>
                    <a:pt x="1125" y="358"/>
                    <a:pt x="1125" y="358"/>
                  </a:cubicBezTo>
                  <a:cubicBezTo>
                    <a:pt x="1125" y="270"/>
                    <a:pt x="1125" y="270"/>
                    <a:pt x="1125" y="270"/>
                  </a:cubicBezTo>
                  <a:cubicBezTo>
                    <a:pt x="1125" y="270"/>
                    <a:pt x="1125" y="270"/>
                    <a:pt x="1125" y="270"/>
                  </a:cubicBezTo>
                  <a:close/>
                  <a:moveTo>
                    <a:pt x="1125" y="419"/>
                  </a:moveTo>
                  <a:cubicBezTo>
                    <a:pt x="1213" y="419"/>
                    <a:pt x="1213" y="419"/>
                    <a:pt x="1213" y="419"/>
                  </a:cubicBezTo>
                  <a:cubicBezTo>
                    <a:pt x="1213" y="507"/>
                    <a:pt x="1213" y="507"/>
                    <a:pt x="1213" y="507"/>
                  </a:cubicBezTo>
                  <a:cubicBezTo>
                    <a:pt x="1125" y="507"/>
                    <a:pt x="1125" y="507"/>
                    <a:pt x="1125" y="507"/>
                  </a:cubicBezTo>
                  <a:cubicBezTo>
                    <a:pt x="1125" y="419"/>
                    <a:pt x="1125" y="419"/>
                    <a:pt x="1125" y="419"/>
                  </a:cubicBezTo>
                  <a:cubicBezTo>
                    <a:pt x="1125" y="419"/>
                    <a:pt x="1125" y="419"/>
                    <a:pt x="1125" y="419"/>
                  </a:cubicBezTo>
                  <a:close/>
                  <a:moveTo>
                    <a:pt x="959" y="114"/>
                  </a:moveTo>
                  <a:cubicBezTo>
                    <a:pt x="1050" y="114"/>
                    <a:pt x="1050" y="114"/>
                    <a:pt x="1050" y="114"/>
                  </a:cubicBezTo>
                  <a:cubicBezTo>
                    <a:pt x="1050" y="202"/>
                    <a:pt x="1050" y="202"/>
                    <a:pt x="1050" y="202"/>
                  </a:cubicBezTo>
                  <a:cubicBezTo>
                    <a:pt x="959" y="202"/>
                    <a:pt x="959" y="202"/>
                    <a:pt x="959" y="202"/>
                  </a:cubicBezTo>
                  <a:cubicBezTo>
                    <a:pt x="959" y="114"/>
                    <a:pt x="959" y="114"/>
                    <a:pt x="959" y="114"/>
                  </a:cubicBezTo>
                  <a:cubicBezTo>
                    <a:pt x="959" y="114"/>
                    <a:pt x="959" y="114"/>
                    <a:pt x="959" y="114"/>
                  </a:cubicBezTo>
                  <a:close/>
                  <a:moveTo>
                    <a:pt x="959" y="270"/>
                  </a:moveTo>
                  <a:cubicBezTo>
                    <a:pt x="1050" y="270"/>
                    <a:pt x="1050" y="270"/>
                    <a:pt x="1050" y="270"/>
                  </a:cubicBezTo>
                  <a:cubicBezTo>
                    <a:pt x="1050" y="358"/>
                    <a:pt x="1050" y="358"/>
                    <a:pt x="1050" y="358"/>
                  </a:cubicBezTo>
                  <a:cubicBezTo>
                    <a:pt x="959" y="358"/>
                    <a:pt x="959" y="358"/>
                    <a:pt x="959" y="358"/>
                  </a:cubicBezTo>
                  <a:cubicBezTo>
                    <a:pt x="959" y="270"/>
                    <a:pt x="959" y="270"/>
                    <a:pt x="959" y="270"/>
                  </a:cubicBezTo>
                  <a:cubicBezTo>
                    <a:pt x="959" y="270"/>
                    <a:pt x="959" y="270"/>
                    <a:pt x="959" y="270"/>
                  </a:cubicBezTo>
                  <a:close/>
                  <a:moveTo>
                    <a:pt x="959" y="419"/>
                  </a:moveTo>
                  <a:cubicBezTo>
                    <a:pt x="1050" y="419"/>
                    <a:pt x="1050" y="419"/>
                    <a:pt x="1050" y="419"/>
                  </a:cubicBezTo>
                  <a:cubicBezTo>
                    <a:pt x="1050" y="507"/>
                    <a:pt x="1050" y="507"/>
                    <a:pt x="1050" y="507"/>
                  </a:cubicBezTo>
                  <a:cubicBezTo>
                    <a:pt x="959" y="507"/>
                    <a:pt x="959" y="507"/>
                    <a:pt x="959" y="507"/>
                  </a:cubicBezTo>
                  <a:cubicBezTo>
                    <a:pt x="959" y="419"/>
                    <a:pt x="959" y="419"/>
                    <a:pt x="959" y="419"/>
                  </a:cubicBezTo>
                  <a:cubicBezTo>
                    <a:pt x="959" y="419"/>
                    <a:pt x="959" y="419"/>
                    <a:pt x="959" y="419"/>
                  </a:cubicBezTo>
                  <a:close/>
                  <a:moveTo>
                    <a:pt x="796" y="114"/>
                  </a:moveTo>
                  <a:cubicBezTo>
                    <a:pt x="886" y="114"/>
                    <a:pt x="886" y="114"/>
                    <a:pt x="886" y="114"/>
                  </a:cubicBezTo>
                  <a:cubicBezTo>
                    <a:pt x="886" y="202"/>
                    <a:pt x="886" y="202"/>
                    <a:pt x="886" y="202"/>
                  </a:cubicBezTo>
                  <a:cubicBezTo>
                    <a:pt x="796" y="202"/>
                    <a:pt x="796" y="202"/>
                    <a:pt x="796" y="202"/>
                  </a:cubicBezTo>
                  <a:cubicBezTo>
                    <a:pt x="796" y="114"/>
                    <a:pt x="796" y="114"/>
                    <a:pt x="796" y="114"/>
                  </a:cubicBezTo>
                  <a:cubicBezTo>
                    <a:pt x="796" y="114"/>
                    <a:pt x="796" y="114"/>
                    <a:pt x="796" y="114"/>
                  </a:cubicBezTo>
                  <a:close/>
                  <a:moveTo>
                    <a:pt x="796" y="270"/>
                  </a:moveTo>
                  <a:cubicBezTo>
                    <a:pt x="886" y="270"/>
                    <a:pt x="886" y="270"/>
                    <a:pt x="886" y="270"/>
                  </a:cubicBezTo>
                  <a:cubicBezTo>
                    <a:pt x="886" y="358"/>
                    <a:pt x="886" y="358"/>
                    <a:pt x="886" y="358"/>
                  </a:cubicBezTo>
                  <a:cubicBezTo>
                    <a:pt x="796" y="358"/>
                    <a:pt x="796" y="358"/>
                    <a:pt x="796" y="358"/>
                  </a:cubicBezTo>
                  <a:cubicBezTo>
                    <a:pt x="796" y="270"/>
                    <a:pt x="796" y="270"/>
                    <a:pt x="796" y="270"/>
                  </a:cubicBezTo>
                  <a:cubicBezTo>
                    <a:pt x="796" y="270"/>
                    <a:pt x="796" y="270"/>
                    <a:pt x="796" y="270"/>
                  </a:cubicBezTo>
                  <a:close/>
                  <a:moveTo>
                    <a:pt x="796" y="419"/>
                  </a:moveTo>
                  <a:cubicBezTo>
                    <a:pt x="886" y="419"/>
                    <a:pt x="886" y="419"/>
                    <a:pt x="886" y="419"/>
                  </a:cubicBezTo>
                  <a:cubicBezTo>
                    <a:pt x="886" y="507"/>
                    <a:pt x="886" y="507"/>
                    <a:pt x="886" y="507"/>
                  </a:cubicBezTo>
                  <a:cubicBezTo>
                    <a:pt x="796" y="507"/>
                    <a:pt x="796" y="507"/>
                    <a:pt x="796" y="507"/>
                  </a:cubicBezTo>
                  <a:cubicBezTo>
                    <a:pt x="796" y="419"/>
                    <a:pt x="796" y="419"/>
                    <a:pt x="796" y="419"/>
                  </a:cubicBezTo>
                  <a:cubicBezTo>
                    <a:pt x="796" y="419"/>
                    <a:pt x="796" y="419"/>
                    <a:pt x="796" y="419"/>
                  </a:cubicBezTo>
                  <a:close/>
                  <a:moveTo>
                    <a:pt x="633" y="114"/>
                  </a:moveTo>
                  <a:cubicBezTo>
                    <a:pt x="721" y="114"/>
                    <a:pt x="721" y="114"/>
                    <a:pt x="721" y="114"/>
                  </a:cubicBezTo>
                  <a:cubicBezTo>
                    <a:pt x="721" y="202"/>
                    <a:pt x="721" y="202"/>
                    <a:pt x="721" y="202"/>
                  </a:cubicBezTo>
                  <a:cubicBezTo>
                    <a:pt x="633" y="202"/>
                    <a:pt x="633" y="202"/>
                    <a:pt x="633" y="202"/>
                  </a:cubicBezTo>
                  <a:cubicBezTo>
                    <a:pt x="633" y="114"/>
                    <a:pt x="633" y="114"/>
                    <a:pt x="633" y="114"/>
                  </a:cubicBezTo>
                  <a:cubicBezTo>
                    <a:pt x="633" y="114"/>
                    <a:pt x="633" y="114"/>
                    <a:pt x="633" y="114"/>
                  </a:cubicBezTo>
                  <a:close/>
                  <a:moveTo>
                    <a:pt x="633" y="270"/>
                  </a:moveTo>
                  <a:cubicBezTo>
                    <a:pt x="721" y="270"/>
                    <a:pt x="721" y="270"/>
                    <a:pt x="721" y="270"/>
                  </a:cubicBezTo>
                  <a:cubicBezTo>
                    <a:pt x="721" y="358"/>
                    <a:pt x="721" y="358"/>
                    <a:pt x="721" y="358"/>
                  </a:cubicBezTo>
                  <a:cubicBezTo>
                    <a:pt x="633" y="358"/>
                    <a:pt x="633" y="358"/>
                    <a:pt x="633" y="358"/>
                  </a:cubicBezTo>
                  <a:cubicBezTo>
                    <a:pt x="633" y="270"/>
                    <a:pt x="633" y="270"/>
                    <a:pt x="633" y="270"/>
                  </a:cubicBezTo>
                  <a:cubicBezTo>
                    <a:pt x="633" y="270"/>
                    <a:pt x="633" y="270"/>
                    <a:pt x="633" y="270"/>
                  </a:cubicBezTo>
                  <a:close/>
                  <a:moveTo>
                    <a:pt x="633" y="419"/>
                  </a:moveTo>
                  <a:cubicBezTo>
                    <a:pt x="721" y="419"/>
                    <a:pt x="721" y="419"/>
                    <a:pt x="721" y="419"/>
                  </a:cubicBezTo>
                  <a:cubicBezTo>
                    <a:pt x="721" y="507"/>
                    <a:pt x="721" y="507"/>
                    <a:pt x="721" y="507"/>
                  </a:cubicBezTo>
                  <a:cubicBezTo>
                    <a:pt x="633" y="507"/>
                    <a:pt x="633" y="507"/>
                    <a:pt x="633" y="507"/>
                  </a:cubicBezTo>
                  <a:cubicBezTo>
                    <a:pt x="633" y="419"/>
                    <a:pt x="633" y="419"/>
                    <a:pt x="633" y="419"/>
                  </a:cubicBezTo>
                  <a:cubicBezTo>
                    <a:pt x="633" y="419"/>
                    <a:pt x="633" y="419"/>
                    <a:pt x="633" y="419"/>
                  </a:cubicBezTo>
                  <a:close/>
                  <a:moveTo>
                    <a:pt x="467" y="114"/>
                  </a:moveTo>
                  <a:cubicBezTo>
                    <a:pt x="556" y="114"/>
                    <a:pt x="556" y="114"/>
                    <a:pt x="556" y="114"/>
                  </a:cubicBezTo>
                  <a:cubicBezTo>
                    <a:pt x="556" y="202"/>
                    <a:pt x="556" y="202"/>
                    <a:pt x="556" y="202"/>
                  </a:cubicBezTo>
                  <a:cubicBezTo>
                    <a:pt x="467" y="202"/>
                    <a:pt x="467" y="202"/>
                    <a:pt x="467" y="202"/>
                  </a:cubicBezTo>
                  <a:cubicBezTo>
                    <a:pt x="467" y="114"/>
                    <a:pt x="467" y="114"/>
                    <a:pt x="467" y="114"/>
                  </a:cubicBezTo>
                  <a:cubicBezTo>
                    <a:pt x="467" y="114"/>
                    <a:pt x="467" y="114"/>
                    <a:pt x="467" y="114"/>
                  </a:cubicBezTo>
                  <a:close/>
                  <a:moveTo>
                    <a:pt x="467" y="270"/>
                  </a:moveTo>
                  <a:cubicBezTo>
                    <a:pt x="556" y="270"/>
                    <a:pt x="556" y="270"/>
                    <a:pt x="556" y="270"/>
                  </a:cubicBezTo>
                  <a:cubicBezTo>
                    <a:pt x="556" y="358"/>
                    <a:pt x="556" y="358"/>
                    <a:pt x="556" y="358"/>
                  </a:cubicBezTo>
                  <a:cubicBezTo>
                    <a:pt x="467" y="358"/>
                    <a:pt x="467" y="358"/>
                    <a:pt x="467" y="358"/>
                  </a:cubicBezTo>
                  <a:cubicBezTo>
                    <a:pt x="467" y="270"/>
                    <a:pt x="467" y="270"/>
                    <a:pt x="467" y="270"/>
                  </a:cubicBezTo>
                  <a:cubicBezTo>
                    <a:pt x="467" y="270"/>
                    <a:pt x="467" y="270"/>
                    <a:pt x="467" y="270"/>
                  </a:cubicBezTo>
                  <a:close/>
                  <a:moveTo>
                    <a:pt x="467" y="419"/>
                  </a:moveTo>
                  <a:cubicBezTo>
                    <a:pt x="556" y="419"/>
                    <a:pt x="556" y="419"/>
                    <a:pt x="556" y="419"/>
                  </a:cubicBezTo>
                  <a:cubicBezTo>
                    <a:pt x="556" y="507"/>
                    <a:pt x="556" y="507"/>
                    <a:pt x="556" y="507"/>
                  </a:cubicBezTo>
                  <a:cubicBezTo>
                    <a:pt x="467" y="507"/>
                    <a:pt x="467" y="507"/>
                    <a:pt x="467" y="507"/>
                  </a:cubicBezTo>
                  <a:cubicBezTo>
                    <a:pt x="467" y="419"/>
                    <a:pt x="467" y="419"/>
                    <a:pt x="467" y="419"/>
                  </a:cubicBezTo>
                  <a:cubicBezTo>
                    <a:pt x="467" y="419"/>
                    <a:pt x="467" y="419"/>
                    <a:pt x="467" y="419"/>
                  </a:cubicBezTo>
                  <a:close/>
                  <a:moveTo>
                    <a:pt x="302" y="114"/>
                  </a:moveTo>
                  <a:cubicBezTo>
                    <a:pt x="392" y="114"/>
                    <a:pt x="392" y="114"/>
                    <a:pt x="392" y="114"/>
                  </a:cubicBezTo>
                  <a:cubicBezTo>
                    <a:pt x="392" y="202"/>
                    <a:pt x="392" y="202"/>
                    <a:pt x="392" y="202"/>
                  </a:cubicBezTo>
                  <a:cubicBezTo>
                    <a:pt x="302" y="202"/>
                    <a:pt x="302" y="202"/>
                    <a:pt x="302" y="202"/>
                  </a:cubicBezTo>
                  <a:cubicBezTo>
                    <a:pt x="302" y="114"/>
                    <a:pt x="302" y="114"/>
                    <a:pt x="302" y="114"/>
                  </a:cubicBezTo>
                  <a:cubicBezTo>
                    <a:pt x="302" y="114"/>
                    <a:pt x="302" y="114"/>
                    <a:pt x="302" y="114"/>
                  </a:cubicBezTo>
                  <a:close/>
                  <a:moveTo>
                    <a:pt x="302" y="270"/>
                  </a:moveTo>
                  <a:cubicBezTo>
                    <a:pt x="392" y="270"/>
                    <a:pt x="392" y="270"/>
                    <a:pt x="392" y="270"/>
                  </a:cubicBezTo>
                  <a:cubicBezTo>
                    <a:pt x="392" y="358"/>
                    <a:pt x="392" y="358"/>
                    <a:pt x="392" y="358"/>
                  </a:cubicBezTo>
                  <a:cubicBezTo>
                    <a:pt x="302" y="358"/>
                    <a:pt x="302" y="358"/>
                    <a:pt x="302" y="358"/>
                  </a:cubicBezTo>
                  <a:cubicBezTo>
                    <a:pt x="302" y="270"/>
                    <a:pt x="302" y="270"/>
                    <a:pt x="302" y="270"/>
                  </a:cubicBezTo>
                  <a:cubicBezTo>
                    <a:pt x="302" y="270"/>
                    <a:pt x="302" y="270"/>
                    <a:pt x="302" y="270"/>
                  </a:cubicBezTo>
                  <a:close/>
                  <a:moveTo>
                    <a:pt x="302" y="419"/>
                  </a:moveTo>
                  <a:cubicBezTo>
                    <a:pt x="392" y="419"/>
                    <a:pt x="392" y="419"/>
                    <a:pt x="392" y="419"/>
                  </a:cubicBezTo>
                  <a:cubicBezTo>
                    <a:pt x="392" y="507"/>
                    <a:pt x="392" y="507"/>
                    <a:pt x="392" y="507"/>
                  </a:cubicBezTo>
                  <a:cubicBezTo>
                    <a:pt x="302" y="507"/>
                    <a:pt x="302" y="507"/>
                    <a:pt x="302" y="507"/>
                  </a:cubicBezTo>
                  <a:cubicBezTo>
                    <a:pt x="302" y="419"/>
                    <a:pt x="302" y="419"/>
                    <a:pt x="302" y="419"/>
                  </a:cubicBezTo>
                  <a:cubicBezTo>
                    <a:pt x="302" y="419"/>
                    <a:pt x="302" y="419"/>
                    <a:pt x="302" y="419"/>
                  </a:cubicBezTo>
                  <a:close/>
                  <a:moveTo>
                    <a:pt x="139" y="114"/>
                  </a:moveTo>
                  <a:cubicBezTo>
                    <a:pt x="227" y="114"/>
                    <a:pt x="227" y="114"/>
                    <a:pt x="227" y="114"/>
                  </a:cubicBezTo>
                  <a:cubicBezTo>
                    <a:pt x="227" y="202"/>
                    <a:pt x="227" y="202"/>
                    <a:pt x="227" y="202"/>
                  </a:cubicBezTo>
                  <a:cubicBezTo>
                    <a:pt x="139" y="202"/>
                    <a:pt x="139" y="202"/>
                    <a:pt x="139" y="202"/>
                  </a:cubicBezTo>
                  <a:cubicBezTo>
                    <a:pt x="139" y="114"/>
                    <a:pt x="139" y="114"/>
                    <a:pt x="139" y="114"/>
                  </a:cubicBezTo>
                  <a:cubicBezTo>
                    <a:pt x="139" y="114"/>
                    <a:pt x="139" y="114"/>
                    <a:pt x="139" y="114"/>
                  </a:cubicBezTo>
                  <a:close/>
                  <a:moveTo>
                    <a:pt x="139" y="270"/>
                  </a:moveTo>
                  <a:cubicBezTo>
                    <a:pt x="227" y="270"/>
                    <a:pt x="227" y="270"/>
                    <a:pt x="227" y="270"/>
                  </a:cubicBezTo>
                  <a:cubicBezTo>
                    <a:pt x="227" y="358"/>
                    <a:pt x="227" y="358"/>
                    <a:pt x="227" y="358"/>
                  </a:cubicBezTo>
                  <a:cubicBezTo>
                    <a:pt x="139" y="358"/>
                    <a:pt x="139" y="358"/>
                    <a:pt x="139" y="358"/>
                  </a:cubicBezTo>
                  <a:cubicBezTo>
                    <a:pt x="139" y="270"/>
                    <a:pt x="139" y="270"/>
                    <a:pt x="139" y="270"/>
                  </a:cubicBezTo>
                  <a:cubicBezTo>
                    <a:pt x="139" y="270"/>
                    <a:pt x="139" y="270"/>
                    <a:pt x="139" y="270"/>
                  </a:cubicBezTo>
                  <a:close/>
                  <a:moveTo>
                    <a:pt x="139" y="419"/>
                  </a:moveTo>
                  <a:cubicBezTo>
                    <a:pt x="227" y="419"/>
                    <a:pt x="227" y="419"/>
                    <a:pt x="227" y="419"/>
                  </a:cubicBezTo>
                  <a:cubicBezTo>
                    <a:pt x="227" y="507"/>
                    <a:pt x="227" y="507"/>
                    <a:pt x="227" y="507"/>
                  </a:cubicBezTo>
                  <a:cubicBezTo>
                    <a:pt x="139" y="507"/>
                    <a:pt x="139" y="507"/>
                    <a:pt x="139" y="507"/>
                  </a:cubicBezTo>
                  <a:cubicBezTo>
                    <a:pt x="139" y="419"/>
                    <a:pt x="139" y="419"/>
                    <a:pt x="139" y="419"/>
                  </a:cubicBezTo>
                  <a:cubicBezTo>
                    <a:pt x="139" y="419"/>
                    <a:pt x="139" y="419"/>
                    <a:pt x="139" y="419"/>
                  </a:cubicBezTo>
                  <a:close/>
                </a:path>
              </a:pathLst>
            </a:custGeom>
            <a:solidFill>
              <a:srgbClr val="595959"/>
            </a:solidFill>
            <a:ln>
              <a:noFill/>
            </a:ln>
          </p:spPr>
          <p:txBody>
            <a:bodyPr vert="horz" wrap="square" lIns="121888" tIns="60944" rIns="121888" bIns="60944" numCol="1" anchor="t" anchorCtr="0" compatLnSpc="1">
              <a:prstTxWarp prst="textNoShape">
                <a:avLst/>
              </a:prstTxWarp>
            </a:bodyPr>
            <a:lstStyle/>
            <a:p>
              <a:endParaRPr lang="en-US" sz="2533" dirty="0"/>
            </a:p>
          </p:txBody>
        </p:sp>
      </p:grpSp>
      <p:grpSp>
        <p:nvGrpSpPr>
          <p:cNvPr id="101" name="Group 100"/>
          <p:cNvGrpSpPr/>
          <p:nvPr/>
        </p:nvGrpSpPr>
        <p:grpSpPr>
          <a:xfrm>
            <a:off x="9708376" y="4362707"/>
            <a:ext cx="745852" cy="206625"/>
            <a:chOff x="8924116" y="3944007"/>
            <a:chExt cx="899334" cy="249208"/>
          </a:xfrm>
        </p:grpSpPr>
        <p:sp>
          <p:nvSpPr>
            <p:cNvPr id="103" name="Rectangle 102"/>
            <p:cNvSpPr/>
            <p:nvPr/>
          </p:nvSpPr>
          <p:spPr bwMode="auto">
            <a:xfrm>
              <a:off x="8963025" y="3976688"/>
              <a:ext cx="802481" cy="19288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04" name="Freeform 6"/>
            <p:cNvSpPr>
              <a:spLocks noEditPoints="1"/>
            </p:cNvSpPr>
            <p:nvPr/>
          </p:nvSpPr>
          <p:spPr bwMode="auto">
            <a:xfrm>
              <a:off x="8924116" y="3944007"/>
              <a:ext cx="899334" cy="249208"/>
            </a:xfrm>
            <a:custGeom>
              <a:avLst/>
              <a:gdLst>
                <a:gd name="T0" fmla="*/ 2234 w 2234"/>
                <a:gd name="T1" fmla="*/ 479 h 619"/>
                <a:gd name="T2" fmla="*/ 143 w 2234"/>
                <a:gd name="T3" fmla="*/ 0 h 619"/>
                <a:gd name="T4" fmla="*/ 143 w 2234"/>
                <a:gd name="T5" fmla="*/ 619 h 619"/>
                <a:gd name="T6" fmla="*/ 1927 w 2234"/>
                <a:gd name="T7" fmla="*/ 422 h 619"/>
                <a:gd name="T8" fmla="*/ 1125 w 2234"/>
                <a:gd name="T9" fmla="*/ 114 h 619"/>
                <a:gd name="T10" fmla="*/ 1125 w 2234"/>
                <a:gd name="T11" fmla="*/ 202 h 619"/>
                <a:gd name="T12" fmla="*/ 1125 w 2234"/>
                <a:gd name="T13" fmla="*/ 270 h 619"/>
                <a:gd name="T14" fmla="*/ 1125 w 2234"/>
                <a:gd name="T15" fmla="*/ 358 h 619"/>
                <a:gd name="T16" fmla="*/ 1125 w 2234"/>
                <a:gd name="T17" fmla="*/ 419 h 619"/>
                <a:gd name="T18" fmla="*/ 1125 w 2234"/>
                <a:gd name="T19" fmla="*/ 507 h 619"/>
                <a:gd name="T20" fmla="*/ 959 w 2234"/>
                <a:gd name="T21" fmla="*/ 114 h 619"/>
                <a:gd name="T22" fmla="*/ 959 w 2234"/>
                <a:gd name="T23" fmla="*/ 202 h 619"/>
                <a:gd name="T24" fmla="*/ 959 w 2234"/>
                <a:gd name="T25" fmla="*/ 270 h 619"/>
                <a:gd name="T26" fmla="*/ 959 w 2234"/>
                <a:gd name="T27" fmla="*/ 358 h 619"/>
                <a:gd name="T28" fmla="*/ 959 w 2234"/>
                <a:gd name="T29" fmla="*/ 419 h 619"/>
                <a:gd name="T30" fmla="*/ 959 w 2234"/>
                <a:gd name="T31" fmla="*/ 507 h 619"/>
                <a:gd name="T32" fmla="*/ 796 w 2234"/>
                <a:gd name="T33" fmla="*/ 114 h 619"/>
                <a:gd name="T34" fmla="*/ 796 w 2234"/>
                <a:gd name="T35" fmla="*/ 202 h 619"/>
                <a:gd name="T36" fmla="*/ 796 w 2234"/>
                <a:gd name="T37" fmla="*/ 270 h 619"/>
                <a:gd name="T38" fmla="*/ 796 w 2234"/>
                <a:gd name="T39" fmla="*/ 358 h 619"/>
                <a:gd name="T40" fmla="*/ 796 w 2234"/>
                <a:gd name="T41" fmla="*/ 419 h 619"/>
                <a:gd name="T42" fmla="*/ 796 w 2234"/>
                <a:gd name="T43" fmla="*/ 507 h 619"/>
                <a:gd name="T44" fmla="*/ 633 w 2234"/>
                <a:gd name="T45" fmla="*/ 114 h 619"/>
                <a:gd name="T46" fmla="*/ 633 w 2234"/>
                <a:gd name="T47" fmla="*/ 202 h 619"/>
                <a:gd name="T48" fmla="*/ 633 w 2234"/>
                <a:gd name="T49" fmla="*/ 270 h 619"/>
                <a:gd name="T50" fmla="*/ 633 w 2234"/>
                <a:gd name="T51" fmla="*/ 358 h 619"/>
                <a:gd name="T52" fmla="*/ 633 w 2234"/>
                <a:gd name="T53" fmla="*/ 419 h 619"/>
                <a:gd name="T54" fmla="*/ 633 w 2234"/>
                <a:gd name="T55" fmla="*/ 507 h 619"/>
                <a:gd name="T56" fmla="*/ 467 w 2234"/>
                <a:gd name="T57" fmla="*/ 114 h 619"/>
                <a:gd name="T58" fmla="*/ 467 w 2234"/>
                <a:gd name="T59" fmla="*/ 202 h 619"/>
                <a:gd name="T60" fmla="*/ 467 w 2234"/>
                <a:gd name="T61" fmla="*/ 270 h 619"/>
                <a:gd name="T62" fmla="*/ 467 w 2234"/>
                <a:gd name="T63" fmla="*/ 358 h 619"/>
                <a:gd name="T64" fmla="*/ 467 w 2234"/>
                <a:gd name="T65" fmla="*/ 419 h 619"/>
                <a:gd name="T66" fmla="*/ 467 w 2234"/>
                <a:gd name="T67" fmla="*/ 507 h 619"/>
                <a:gd name="T68" fmla="*/ 302 w 2234"/>
                <a:gd name="T69" fmla="*/ 114 h 619"/>
                <a:gd name="T70" fmla="*/ 302 w 2234"/>
                <a:gd name="T71" fmla="*/ 202 h 619"/>
                <a:gd name="T72" fmla="*/ 302 w 2234"/>
                <a:gd name="T73" fmla="*/ 270 h 619"/>
                <a:gd name="T74" fmla="*/ 302 w 2234"/>
                <a:gd name="T75" fmla="*/ 358 h 619"/>
                <a:gd name="T76" fmla="*/ 302 w 2234"/>
                <a:gd name="T77" fmla="*/ 419 h 619"/>
                <a:gd name="T78" fmla="*/ 302 w 2234"/>
                <a:gd name="T79" fmla="*/ 507 h 619"/>
                <a:gd name="T80" fmla="*/ 139 w 2234"/>
                <a:gd name="T81" fmla="*/ 114 h 619"/>
                <a:gd name="T82" fmla="*/ 139 w 2234"/>
                <a:gd name="T83" fmla="*/ 202 h 619"/>
                <a:gd name="T84" fmla="*/ 139 w 2234"/>
                <a:gd name="T85" fmla="*/ 270 h 619"/>
                <a:gd name="T86" fmla="*/ 139 w 2234"/>
                <a:gd name="T87" fmla="*/ 358 h 619"/>
                <a:gd name="T88" fmla="*/ 139 w 2234"/>
                <a:gd name="T89" fmla="*/ 419 h 619"/>
                <a:gd name="T90" fmla="*/ 139 w 2234"/>
                <a:gd name="T91" fmla="*/ 507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34" h="619">
                  <a:moveTo>
                    <a:pt x="143" y="619"/>
                  </a:moveTo>
                  <a:cubicBezTo>
                    <a:pt x="2091" y="619"/>
                    <a:pt x="2091" y="619"/>
                    <a:pt x="2091" y="619"/>
                  </a:cubicBezTo>
                  <a:cubicBezTo>
                    <a:pt x="2170" y="619"/>
                    <a:pt x="2234" y="558"/>
                    <a:pt x="2234" y="479"/>
                  </a:cubicBezTo>
                  <a:cubicBezTo>
                    <a:pt x="2234" y="143"/>
                    <a:pt x="2234" y="143"/>
                    <a:pt x="2234" y="143"/>
                  </a:cubicBezTo>
                  <a:cubicBezTo>
                    <a:pt x="2234" y="64"/>
                    <a:pt x="2170" y="0"/>
                    <a:pt x="2091" y="0"/>
                  </a:cubicBezTo>
                  <a:cubicBezTo>
                    <a:pt x="143" y="0"/>
                    <a:pt x="143" y="0"/>
                    <a:pt x="143" y="0"/>
                  </a:cubicBezTo>
                  <a:cubicBezTo>
                    <a:pt x="64" y="0"/>
                    <a:pt x="0" y="64"/>
                    <a:pt x="0" y="143"/>
                  </a:cubicBezTo>
                  <a:cubicBezTo>
                    <a:pt x="0" y="479"/>
                    <a:pt x="0" y="479"/>
                    <a:pt x="0" y="479"/>
                  </a:cubicBezTo>
                  <a:cubicBezTo>
                    <a:pt x="0" y="558"/>
                    <a:pt x="64" y="619"/>
                    <a:pt x="143" y="619"/>
                  </a:cubicBezTo>
                  <a:close/>
                  <a:moveTo>
                    <a:pt x="1927" y="198"/>
                  </a:moveTo>
                  <a:cubicBezTo>
                    <a:pt x="1989" y="198"/>
                    <a:pt x="2040" y="248"/>
                    <a:pt x="2040" y="310"/>
                  </a:cubicBezTo>
                  <a:cubicBezTo>
                    <a:pt x="2040" y="373"/>
                    <a:pt x="1989" y="422"/>
                    <a:pt x="1927" y="422"/>
                  </a:cubicBezTo>
                  <a:cubicBezTo>
                    <a:pt x="1866" y="422"/>
                    <a:pt x="1815" y="373"/>
                    <a:pt x="1815" y="310"/>
                  </a:cubicBezTo>
                  <a:cubicBezTo>
                    <a:pt x="1815" y="248"/>
                    <a:pt x="1866" y="198"/>
                    <a:pt x="1927" y="198"/>
                  </a:cubicBezTo>
                  <a:close/>
                  <a:moveTo>
                    <a:pt x="1125" y="114"/>
                  </a:moveTo>
                  <a:cubicBezTo>
                    <a:pt x="1213" y="114"/>
                    <a:pt x="1213" y="114"/>
                    <a:pt x="1213" y="114"/>
                  </a:cubicBezTo>
                  <a:cubicBezTo>
                    <a:pt x="1213" y="202"/>
                    <a:pt x="1213" y="202"/>
                    <a:pt x="1213" y="202"/>
                  </a:cubicBezTo>
                  <a:cubicBezTo>
                    <a:pt x="1125" y="202"/>
                    <a:pt x="1125" y="202"/>
                    <a:pt x="1125" y="202"/>
                  </a:cubicBezTo>
                  <a:cubicBezTo>
                    <a:pt x="1125" y="114"/>
                    <a:pt x="1125" y="114"/>
                    <a:pt x="1125" y="114"/>
                  </a:cubicBezTo>
                  <a:cubicBezTo>
                    <a:pt x="1125" y="114"/>
                    <a:pt x="1125" y="114"/>
                    <a:pt x="1125" y="114"/>
                  </a:cubicBezTo>
                  <a:close/>
                  <a:moveTo>
                    <a:pt x="1125" y="270"/>
                  </a:moveTo>
                  <a:cubicBezTo>
                    <a:pt x="1213" y="270"/>
                    <a:pt x="1213" y="270"/>
                    <a:pt x="1213" y="270"/>
                  </a:cubicBezTo>
                  <a:cubicBezTo>
                    <a:pt x="1213" y="358"/>
                    <a:pt x="1213" y="358"/>
                    <a:pt x="1213" y="358"/>
                  </a:cubicBezTo>
                  <a:cubicBezTo>
                    <a:pt x="1125" y="358"/>
                    <a:pt x="1125" y="358"/>
                    <a:pt x="1125" y="358"/>
                  </a:cubicBezTo>
                  <a:cubicBezTo>
                    <a:pt x="1125" y="270"/>
                    <a:pt x="1125" y="270"/>
                    <a:pt x="1125" y="270"/>
                  </a:cubicBezTo>
                  <a:cubicBezTo>
                    <a:pt x="1125" y="270"/>
                    <a:pt x="1125" y="270"/>
                    <a:pt x="1125" y="270"/>
                  </a:cubicBezTo>
                  <a:close/>
                  <a:moveTo>
                    <a:pt x="1125" y="419"/>
                  </a:moveTo>
                  <a:cubicBezTo>
                    <a:pt x="1213" y="419"/>
                    <a:pt x="1213" y="419"/>
                    <a:pt x="1213" y="419"/>
                  </a:cubicBezTo>
                  <a:cubicBezTo>
                    <a:pt x="1213" y="507"/>
                    <a:pt x="1213" y="507"/>
                    <a:pt x="1213" y="507"/>
                  </a:cubicBezTo>
                  <a:cubicBezTo>
                    <a:pt x="1125" y="507"/>
                    <a:pt x="1125" y="507"/>
                    <a:pt x="1125" y="507"/>
                  </a:cubicBezTo>
                  <a:cubicBezTo>
                    <a:pt x="1125" y="419"/>
                    <a:pt x="1125" y="419"/>
                    <a:pt x="1125" y="419"/>
                  </a:cubicBezTo>
                  <a:cubicBezTo>
                    <a:pt x="1125" y="419"/>
                    <a:pt x="1125" y="419"/>
                    <a:pt x="1125" y="419"/>
                  </a:cubicBezTo>
                  <a:close/>
                  <a:moveTo>
                    <a:pt x="959" y="114"/>
                  </a:moveTo>
                  <a:cubicBezTo>
                    <a:pt x="1050" y="114"/>
                    <a:pt x="1050" y="114"/>
                    <a:pt x="1050" y="114"/>
                  </a:cubicBezTo>
                  <a:cubicBezTo>
                    <a:pt x="1050" y="202"/>
                    <a:pt x="1050" y="202"/>
                    <a:pt x="1050" y="202"/>
                  </a:cubicBezTo>
                  <a:cubicBezTo>
                    <a:pt x="959" y="202"/>
                    <a:pt x="959" y="202"/>
                    <a:pt x="959" y="202"/>
                  </a:cubicBezTo>
                  <a:cubicBezTo>
                    <a:pt x="959" y="114"/>
                    <a:pt x="959" y="114"/>
                    <a:pt x="959" y="114"/>
                  </a:cubicBezTo>
                  <a:cubicBezTo>
                    <a:pt x="959" y="114"/>
                    <a:pt x="959" y="114"/>
                    <a:pt x="959" y="114"/>
                  </a:cubicBezTo>
                  <a:close/>
                  <a:moveTo>
                    <a:pt x="959" y="270"/>
                  </a:moveTo>
                  <a:cubicBezTo>
                    <a:pt x="1050" y="270"/>
                    <a:pt x="1050" y="270"/>
                    <a:pt x="1050" y="270"/>
                  </a:cubicBezTo>
                  <a:cubicBezTo>
                    <a:pt x="1050" y="358"/>
                    <a:pt x="1050" y="358"/>
                    <a:pt x="1050" y="358"/>
                  </a:cubicBezTo>
                  <a:cubicBezTo>
                    <a:pt x="959" y="358"/>
                    <a:pt x="959" y="358"/>
                    <a:pt x="959" y="358"/>
                  </a:cubicBezTo>
                  <a:cubicBezTo>
                    <a:pt x="959" y="270"/>
                    <a:pt x="959" y="270"/>
                    <a:pt x="959" y="270"/>
                  </a:cubicBezTo>
                  <a:cubicBezTo>
                    <a:pt x="959" y="270"/>
                    <a:pt x="959" y="270"/>
                    <a:pt x="959" y="270"/>
                  </a:cubicBezTo>
                  <a:close/>
                  <a:moveTo>
                    <a:pt x="959" y="419"/>
                  </a:moveTo>
                  <a:cubicBezTo>
                    <a:pt x="1050" y="419"/>
                    <a:pt x="1050" y="419"/>
                    <a:pt x="1050" y="419"/>
                  </a:cubicBezTo>
                  <a:cubicBezTo>
                    <a:pt x="1050" y="507"/>
                    <a:pt x="1050" y="507"/>
                    <a:pt x="1050" y="507"/>
                  </a:cubicBezTo>
                  <a:cubicBezTo>
                    <a:pt x="959" y="507"/>
                    <a:pt x="959" y="507"/>
                    <a:pt x="959" y="507"/>
                  </a:cubicBezTo>
                  <a:cubicBezTo>
                    <a:pt x="959" y="419"/>
                    <a:pt x="959" y="419"/>
                    <a:pt x="959" y="419"/>
                  </a:cubicBezTo>
                  <a:cubicBezTo>
                    <a:pt x="959" y="419"/>
                    <a:pt x="959" y="419"/>
                    <a:pt x="959" y="419"/>
                  </a:cubicBezTo>
                  <a:close/>
                  <a:moveTo>
                    <a:pt x="796" y="114"/>
                  </a:moveTo>
                  <a:cubicBezTo>
                    <a:pt x="886" y="114"/>
                    <a:pt x="886" y="114"/>
                    <a:pt x="886" y="114"/>
                  </a:cubicBezTo>
                  <a:cubicBezTo>
                    <a:pt x="886" y="202"/>
                    <a:pt x="886" y="202"/>
                    <a:pt x="886" y="202"/>
                  </a:cubicBezTo>
                  <a:cubicBezTo>
                    <a:pt x="796" y="202"/>
                    <a:pt x="796" y="202"/>
                    <a:pt x="796" y="202"/>
                  </a:cubicBezTo>
                  <a:cubicBezTo>
                    <a:pt x="796" y="114"/>
                    <a:pt x="796" y="114"/>
                    <a:pt x="796" y="114"/>
                  </a:cubicBezTo>
                  <a:cubicBezTo>
                    <a:pt x="796" y="114"/>
                    <a:pt x="796" y="114"/>
                    <a:pt x="796" y="114"/>
                  </a:cubicBezTo>
                  <a:close/>
                  <a:moveTo>
                    <a:pt x="796" y="270"/>
                  </a:moveTo>
                  <a:cubicBezTo>
                    <a:pt x="886" y="270"/>
                    <a:pt x="886" y="270"/>
                    <a:pt x="886" y="270"/>
                  </a:cubicBezTo>
                  <a:cubicBezTo>
                    <a:pt x="886" y="358"/>
                    <a:pt x="886" y="358"/>
                    <a:pt x="886" y="358"/>
                  </a:cubicBezTo>
                  <a:cubicBezTo>
                    <a:pt x="796" y="358"/>
                    <a:pt x="796" y="358"/>
                    <a:pt x="796" y="358"/>
                  </a:cubicBezTo>
                  <a:cubicBezTo>
                    <a:pt x="796" y="270"/>
                    <a:pt x="796" y="270"/>
                    <a:pt x="796" y="270"/>
                  </a:cubicBezTo>
                  <a:cubicBezTo>
                    <a:pt x="796" y="270"/>
                    <a:pt x="796" y="270"/>
                    <a:pt x="796" y="270"/>
                  </a:cubicBezTo>
                  <a:close/>
                  <a:moveTo>
                    <a:pt x="796" y="419"/>
                  </a:moveTo>
                  <a:cubicBezTo>
                    <a:pt x="886" y="419"/>
                    <a:pt x="886" y="419"/>
                    <a:pt x="886" y="419"/>
                  </a:cubicBezTo>
                  <a:cubicBezTo>
                    <a:pt x="886" y="507"/>
                    <a:pt x="886" y="507"/>
                    <a:pt x="886" y="507"/>
                  </a:cubicBezTo>
                  <a:cubicBezTo>
                    <a:pt x="796" y="507"/>
                    <a:pt x="796" y="507"/>
                    <a:pt x="796" y="507"/>
                  </a:cubicBezTo>
                  <a:cubicBezTo>
                    <a:pt x="796" y="419"/>
                    <a:pt x="796" y="419"/>
                    <a:pt x="796" y="419"/>
                  </a:cubicBezTo>
                  <a:cubicBezTo>
                    <a:pt x="796" y="419"/>
                    <a:pt x="796" y="419"/>
                    <a:pt x="796" y="419"/>
                  </a:cubicBezTo>
                  <a:close/>
                  <a:moveTo>
                    <a:pt x="633" y="114"/>
                  </a:moveTo>
                  <a:cubicBezTo>
                    <a:pt x="721" y="114"/>
                    <a:pt x="721" y="114"/>
                    <a:pt x="721" y="114"/>
                  </a:cubicBezTo>
                  <a:cubicBezTo>
                    <a:pt x="721" y="202"/>
                    <a:pt x="721" y="202"/>
                    <a:pt x="721" y="202"/>
                  </a:cubicBezTo>
                  <a:cubicBezTo>
                    <a:pt x="633" y="202"/>
                    <a:pt x="633" y="202"/>
                    <a:pt x="633" y="202"/>
                  </a:cubicBezTo>
                  <a:cubicBezTo>
                    <a:pt x="633" y="114"/>
                    <a:pt x="633" y="114"/>
                    <a:pt x="633" y="114"/>
                  </a:cubicBezTo>
                  <a:cubicBezTo>
                    <a:pt x="633" y="114"/>
                    <a:pt x="633" y="114"/>
                    <a:pt x="633" y="114"/>
                  </a:cubicBezTo>
                  <a:close/>
                  <a:moveTo>
                    <a:pt x="633" y="270"/>
                  </a:moveTo>
                  <a:cubicBezTo>
                    <a:pt x="721" y="270"/>
                    <a:pt x="721" y="270"/>
                    <a:pt x="721" y="270"/>
                  </a:cubicBezTo>
                  <a:cubicBezTo>
                    <a:pt x="721" y="358"/>
                    <a:pt x="721" y="358"/>
                    <a:pt x="721" y="358"/>
                  </a:cubicBezTo>
                  <a:cubicBezTo>
                    <a:pt x="633" y="358"/>
                    <a:pt x="633" y="358"/>
                    <a:pt x="633" y="358"/>
                  </a:cubicBezTo>
                  <a:cubicBezTo>
                    <a:pt x="633" y="270"/>
                    <a:pt x="633" y="270"/>
                    <a:pt x="633" y="270"/>
                  </a:cubicBezTo>
                  <a:cubicBezTo>
                    <a:pt x="633" y="270"/>
                    <a:pt x="633" y="270"/>
                    <a:pt x="633" y="270"/>
                  </a:cubicBezTo>
                  <a:close/>
                  <a:moveTo>
                    <a:pt x="633" y="419"/>
                  </a:moveTo>
                  <a:cubicBezTo>
                    <a:pt x="721" y="419"/>
                    <a:pt x="721" y="419"/>
                    <a:pt x="721" y="419"/>
                  </a:cubicBezTo>
                  <a:cubicBezTo>
                    <a:pt x="721" y="507"/>
                    <a:pt x="721" y="507"/>
                    <a:pt x="721" y="507"/>
                  </a:cubicBezTo>
                  <a:cubicBezTo>
                    <a:pt x="633" y="507"/>
                    <a:pt x="633" y="507"/>
                    <a:pt x="633" y="507"/>
                  </a:cubicBezTo>
                  <a:cubicBezTo>
                    <a:pt x="633" y="419"/>
                    <a:pt x="633" y="419"/>
                    <a:pt x="633" y="419"/>
                  </a:cubicBezTo>
                  <a:cubicBezTo>
                    <a:pt x="633" y="419"/>
                    <a:pt x="633" y="419"/>
                    <a:pt x="633" y="419"/>
                  </a:cubicBezTo>
                  <a:close/>
                  <a:moveTo>
                    <a:pt x="467" y="114"/>
                  </a:moveTo>
                  <a:cubicBezTo>
                    <a:pt x="556" y="114"/>
                    <a:pt x="556" y="114"/>
                    <a:pt x="556" y="114"/>
                  </a:cubicBezTo>
                  <a:cubicBezTo>
                    <a:pt x="556" y="202"/>
                    <a:pt x="556" y="202"/>
                    <a:pt x="556" y="202"/>
                  </a:cubicBezTo>
                  <a:cubicBezTo>
                    <a:pt x="467" y="202"/>
                    <a:pt x="467" y="202"/>
                    <a:pt x="467" y="202"/>
                  </a:cubicBezTo>
                  <a:cubicBezTo>
                    <a:pt x="467" y="114"/>
                    <a:pt x="467" y="114"/>
                    <a:pt x="467" y="114"/>
                  </a:cubicBezTo>
                  <a:cubicBezTo>
                    <a:pt x="467" y="114"/>
                    <a:pt x="467" y="114"/>
                    <a:pt x="467" y="114"/>
                  </a:cubicBezTo>
                  <a:close/>
                  <a:moveTo>
                    <a:pt x="467" y="270"/>
                  </a:moveTo>
                  <a:cubicBezTo>
                    <a:pt x="556" y="270"/>
                    <a:pt x="556" y="270"/>
                    <a:pt x="556" y="270"/>
                  </a:cubicBezTo>
                  <a:cubicBezTo>
                    <a:pt x="556" y="358"/>
                    <a:pt x="556" y="358"/>
                    <a:pt x="556" y="358"/>
                  </a:cubicBezTo>
                  <a:cubicBezTo>
                    <a:pt x="467" y="358"/>
                    <a:pt x="467" y="358"/>
                    <a:pt x="467" y="358"/>
                  </a:cubicBezTo>
                  <a:cubicBezTo>
                    <a:pt x="467" y="270"/>
                    <a:pt x="467" y="270"/>
                    <a:pt x="467" y="270"/>
                  </a:cubicBezTo>
                  <a:cubicBezTo>
                    <a:pt x="467" y="270"/>
                    <a:pt x="467" y="270"/>
                    <a:pt x="467" y="270"/>
                  </a:cubicBezTo>
                  <a:close/>
                  <a:moveTo>
                    <a:pt x="467" y="419"/>
                  </a:moveTo>
                  <a:cubicBezTo>
                    <a:pt x="556" y="419"/>
                    <a:pt x="556" y="419"/>
                    <a:pt x="556" y="419"/>
                  </a:cubicBezTo>
                  <a:cubicBezTo>
                    <a:pt x="556" y="507"/>
                    <a:pt x="556" y="507"/>
                    <a:pt x="556" y="507"/>
                  </a:cubicBezTo>
                  <a:cubicBezTo>
                    <a:pt x="467" y="507"/>
                    <a:pt x="467" y="507"/>
                    <a:pt x="467" y="507"/>
                  </a:cubicBezTo>
                  <a:cubicBezTo>
                    <a:pt x="467" y="419"/>
                    <a:pt x="467" y="419"/>
                    <a:pt x="467" y="419"/>
                  </a:cubicBezTo>
                  <a:cubicBezTo>
                    <a:pt x="467" y="419"/>
                    <a:pt x="467" y="419"/>
                    <a:pt x="467" y="419"/>
                  </a:cubicBezTo>
                  <a:close/>
                  <a:moveTo>
                    <a:pt x="302" y="114"/>
                  </a:moveTo>
                  <a:cubicBezTo>
                    <a:pt x="392" y="114"/>
                    <a:pt x="392" y="114"/>
                    <a:pt x="392" y="114"/>
                  </a:cubicBezTo>
                  <a:cubicBezTo>
                    <a:pt x="392" y="202"/>
                    <a:pt x="392" y="202"/>
                    <a:pt x="392" y="202"/>
                  </a:cubicBezTo>
                  <a:cubicBezTo>
                    <a:pt x="302" y="202"/>
                    <a:pt x="302" y="202"/>
                    <a:pt x="302" y="202"/>
                  </a:cubicBezTo>
                  <a:cubicBezTo>
                    <a:pt x="302" y="114"/>
                    <a:pt x="302" y="114"/>
                    <a:pt x="302" y="114"/>
                  </a:cubicBezTo>
                  <a:cubicBezTo>
                    <a:pt x="302" y="114"/>
                    <a:pt x="302" y="114"/>
                    <a:pt x="302" y="114"/>
                  </a:cubicBezTo>
                  <a:close/>
                  <a:moveTo>
                    <a:pt x="302" y="270"/>
                  </a:moveTo>
                  <a:cubicBezTo>
                    <a:pt x="392" y="270"/>
                    <a:pt x="392" y="270"/>
                    <a:pt x="392" y="270"/>
                  </a:cubicBezTo>
                  <a:cubicBezTo>
                    <a:pt x="392" y="358"/>
                    <a:pt x="392" y="358"/>
                    <a:pt x="392" y="358"/>
                  </a:cubicBezTo>
                  <a:cubicBezTo>
                    <a:pt x="302" y="358"/>
                    <a:pt x="302" y="358"/>
                    <a:pt x="302" y="358"/>
                  </a:cubicBezTo>
                  <a:cubicBezTo>
                    <a:pt x="302" y="270"/>
                    <a:pt x="302" y="270"/>
                    <a:pt x="302" y="270"/>
                  </a:cubicBezTo>
                  <a:cubicBezTo>
                    <a:pt x="302" y="270"/>
                    <a:pt x="302" y="270"/>
                    <a:pt x="302" y="270"/>
                  </a:cubicBezTo>
                  <a:close/>
                  <a:moveTo>
                    <a:pt x="302" y="419"/>
                  </a:moveTo>
                  <a:cubicBezTo>
                    <a:pt x="392" y="419"/>
                    <a:pt x="392" y="419"/>
                    <a:pt x="392" y="419"/>
                  </a:cubicBezTo>
                  <a:cubicBezTo>
                    <a:pt x="392" y="507"/>
                    <a:pt x="392" y="507"/>
                    <a:pt x="392" y="507"/>
                  </a:cubicBezTo>
                  <a:cubicBezTo>
                    <a:pt x="302" y="507"/>
                    <a:pt x="302" y="507"/>
                    <a:pt x="302" y="507"/>
                  </a:cubicBezTo>
                  <a:cubicBezTo>
                    <a:pt x="302" y="419"/>
                    <a:pt x="302" y="419"/>
                    <a:pt x="302" y="419"/>
                  </a:cubicBezTo>
                  <a:cubicBezTo>
                    <a:pt x="302" y="419"/>
                    <a:pt x="302" y="419"/>
                    <a:pt x="302" y="419"/>
                  </a:cubicBezTo>
                  <a:close/>
                  <a:moveTo>
                    <a:pt x="139" y="114"/>
                  </a:moveTo>
                  <a:cubicBezTo>
                    <a:pt x="227" y="114"/>
                    <a:pt x="227" y="114"/>
                    <a:pt x="227" y="114"/>
                  </a:cubicBezTo>
                  <a:cubicBezTo>
                    <a:pt x="227" y="202"/>
                    <a:pt x="227" y="202"/>
                    <a:pt x="227" y="202"/>
                  </a:cubicBezTo>
                  <a:cubicBezTo>
                    <a:pt x="139" y="202"/>
                    <a:pt x="139" y="202"/>
                    <a:pt x="139" y="202"/>
                  </a:cubicBezTo>
                  <a:cubicBezTo>
                    <a:pt x="139" y="114"/>
                    <a:pt x="139" y="114"/>
                    <a:pt x="139" y="114"/>
                  </a:cubicBezTo>
                  <a:cubicBezTo>
                    <a:pt x="139" y="114"/>
                    <a:pt x="139" y="114"/>
                    <a:pt x="139" y="114"/>
                  </a:cubicBezTo>
                  <a:close/>
                  <a:moveTo>
                    <a:pt x="139" y="270"/>
                  </a:moveTo>
                  <a:cubicBezTo>
                    <a:pt x="227" y="270"/>
                    <a:pt x="227" y="270"/>
                    <a:pt x="227" y="270"/>
                  </a:cubicBezTo>
                  <a:cubicBezTo>
                    <a:pt x="227" y="358"/>
                    <a:pt x="227" y="358"/>
                    <a:pt x="227" y="358"/>
                  </a:cubicBezTo>
                  <a:cubicBezTo>
                    <a:pt x="139" y="358"/>
                    <a:pt x="139" y="358"/>
                    <a:pt x="139" y="358"/>
                  </a:cubicBezTo>
                  <a:cubicBezTo>
                    <a:pt x="139" y="270"/>
                    <a:pt x="139" y="270"/>
                    <a:pt x="139" y="270"/>
                  </a:cubicBezTo>
                  <a:cubicBezTo>
                    <a:pt x="139" y="270"/>
                    <a:pt x="139" y="270"/>
                    <a:pt x="139" y="270"/>
                  </a:cubicBezTo>
                  <a:close/>
                  <a:moveTo>
                    <a:pt x="139" y="419"/>
                  </a:moveTo>
                  <a:cubicBezTo>
                    <a:pt x="227" y="419"/>
                    <a:pt x="227" y="419"/>
                    <a:pt x="227" y="419"/>
                  </a:cubicBezTo>
                  <a:cubicBezTo>
                    <a:pt x="227" y="507"/>
                    <a:pt x="227" y="507"/>
                    <a:pt x="227" y="507"/>
                  </a:cubicBezTo>
                  <a:cubicBezTo>
                    <a:pt x="139" y="507"/>
                    <a:pt x="139" y="507"/>
                    <a:pt x="139" y="507"/>
                  </a:cubicBezTo>
                  <a:cubicBezTo>
                    <a:pt x="139" y="419"/>
                    <a:pt x="139" y="419"/>
                    <a:pt x="139" y="419"/>
                  </a:cubicBezTo>
                  <a:cubicBezTo>
                    <a:pt x="139" y="419"/>
                    <a:pt x="139" y="419"/>
                    <a:pt x="139" y="419"/>
                  </a:cubicBezTo>
                  <a:close/>
                </a:path>
              </a:pathLst>
            </a:custGeom>
            <a:solidFill>
              <a:srgbClr val="595959"/>
            </a:solidFill>
            <a:ln>
              <a:noFill/>
            </a:ln>
          </p:spPr>
          <p:txBody>
            <a:bodyPr vert="horz" wrap="square" lIns="121888" tIns="60944" rIns="121888" bIns="60944" numCol="1" anchor="t" anchorCtr="0" compatLnSpc="1">
              <a:prstTxWarp prst="textNoShape">
                <a:avLst/>
              </a:prstTxWarp>
            </a:bodyPr>
            <a:lstStyle/>
            <a:p>
              <a:endParaRPr lang="en-US" sz="2533" dirty="0"/>
            </a:p>
          </p:txBody>
        </p:sp>
      </p:grpSp>
      <p:grpSp>
        <p:nvGrpSpPr>
          <p:cNvPr id="106" name="Group 105"/>
          <p:cNvGrpSpPr/>
          <p:nvPr/>
        </p:nvGrpSpPr>
        <p:grpSpPr>
          <a:xfrm>
            <a:off x="9914212" y="3187342"/>
            <a:ext cx="569134" cy="157667"/>
            <a:chOff x="8924116" y="3944007"/>
            <a:chExt cx="899334" cy="249208"/>
          </a:xfrm>
        </p:grpSpPr>
        <p:sp>
          <p:nvSpPr>
            <p:cNvPr id="107" name="Rectangle 106"/>
            <p:cNvSpPr/>
            <p:nvPr/>
          </p:nvSpPr>
          <p:spPr bwMode="auto">
            <a:xfrm>
              <a:off x="8963025" y="3976688"/>
              <a:ext cx="802481" cy="19288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gradFill>
                  <a:gsLst>
                    <a:gs pos="0">
                      <a:srgbClr val="FFFFFF"/>
                    </a:gs>
                    <a:gs pos="100000">
                      <a:srgbClr val="FFFFFF"/>
                    </a:gs>
                  </a:gsLst>
                  <a:lin ang="5400000" scaled="0"/>
                </a:gradFill>
              </a:endParaRPr>
            </a:p>
          </p:txBody>
        </p:sp>
        <p:sp>
          <p:nvSpPr>
            <p:cNvPr id="108" name="Freeform 6"/>
            <p:cNvSpPr>
              <a:spLocks noEditPoints="1"/>
            </p:cNvSpPr>
            <p:nvPr/>
          </p:nvSpPr>
          <p:spPr bwMode="auto">
            <a:xfrm>
              <a:off x="8924116" y="3944007"/>
              <a:ext cx="899334" cy="249208"/>
            </a:xfrm>
            <a:custGeom>
              <a:avLst/>
              <a:gdLst>
                <a:gd name="T0" fmla="*/ 2234 w 2234"/>
                <a:gd name="T1" fmla="*/ 479 h 619"/>
                <a:gd name="T2" fmla="*/ 143 w 2234"/>
                <a:gd name="T3" fmla="*/ 0 h 619"/>
                <a:gd name="T4" fmla="*/ 143 w 2234"/>
                <a:gd name="T5" fmla="*/ 619 h 619"/>
                <a:gd name="T6" fmla="*/ 1927 w 2234"/>
                <a:gd name="T7" fmla="*/ 422 h 619"/>
                <a:gd name="T8" fmla="*/ 1125 w 2234"/>
                <a:gd name="T9" fmla="*/ 114 h 619"/>
                <a:gd name="T10" fmla="*/ 1125 w 2234"/>
                <a:gd name="T11" fmla="*/ 202 h 619"/>
                <a:gd name="T12" fmla="*/ 1125 w 2234"/>
                <a:gd name="T13" fmla="*/ 270 h 619"/>
                <a:gd name="T14" fmla="*/ 1125 w 2234"/>
                <a:gd name="T15" fmla="*/ 358 h 619"/>
                <a:gd name="T16" fmla="*/ 1125 w 2234"/>
                <a:gd name="T17" fmla="*/ 419 h 619"/>
                <a:gd name="T18" fmla="*/ 1125 w 2234"/>
                <a:gd name="T19" fmla="*/ 507 h 619"/>
                <a:gd name="T20" fmla="*/ 959 w 2234"/>
                <a:gd name="T21" fmla="*/ 114 h 619"/>
                <a:gd name="T22" fmla="*/ 959 w 2234"/>
                <a:gd name="T23" fmla="*/ 202 h 619"/>
                <a:gd name="T24" fmla="*/ 959 w 2234"/>
                <a:gd name="T25" fmla="*/ 270 h 619"/>
                <a:gd name="T26" fmla="*/ 959 w 2234"/>
                <a:gd name="T27" fmla="*/ 358 h 619"/>
                <a:gd name="T28" fmla="*/ 959 w 2234"/>
                <a:gd name="T29" fmla="*/ 419 h 619"/>
                <a:gd name="T30" fmla="*/ 959 w 2234"/>
                <a:gd name="T31" fmla="*/ 507 h 619"/>
                <a:gd name="T32" fmla="*/ 796 w 2234"/>
                <a:gd name="T33" fmla="*/ 114 h 619"/>
                <a:gd name="T34" fmla="*/ 796 w 2234"/>
                <a:gd name="T35" fmla="*/ 202 h 619"/>
                <a:gd name="T36" fmla="*/ 796 w 2234"/>
                <a:gd name="T37" fmla="*/ 270 h 619"/>
                <a:gd name="T38" fmla="*/ 796 w 2234"/>
                <a:gd name="T39" fmla="*/ 358 h 619"/>
                <a:gd name="T40" fmla="*/ 796 w 2234"/>
                <a:gd name="T41" fmla="*/ 419 h 619"/>
                <a:gd name="T42" fmla="*/ 796 w 2234"/>
                <a:gd name="T43" fmla="*/ 507 h 619"/>
                <a:gd name="T44" fmla="*/ 633 w 2234"/>
                <a:gd name="T45" fmla="*/ 114 h 619"/>
                <a:gd name="T46" fmla="*/ 633 w 2234"/>
                <a:gd name="T47" fmla="*/ 202 h 619"/>
                <a:gd name="T48" fmla="*/ 633 w 2234"/>
                <a:gd name="T49" fmla="*/ 270 h 619"/>
                <a:gd name="T50" fmla="*/ 633 w 2234"/>
                <a:gd name="T51" fmla="*/ 358 h 619"/>
                <a:gd name="T52" fmla="*/ 633 w 2234"/>
                <a:gd name="T53" fmla="*/ 419 h 619"/>
                <a:gd name="T54" fmla="*/ 633 w 2234"/>
                <a:gd name="T55" fmla="*/ 507 h 619"/>
                <a:gd name="T56" fmla="*/ 467 w 2234"/>
                <a:gd name="T57" fmla="*/ 114 h 619"/>
                <a:gd name="T58" fmla="*/ 467 w 2234"/>
                <a:gd name="T59" fmla="*/ 202 h 619"/>
                <a:gd name="T60" fmla="*/ 467 w 2234"/>
                <a:gd name="T61" fmla="*/ 270 h 619"/>
                <a:gd name="T62" fmla="*/ 467 w 2234"/>
                <a:gd name="T63" fmla="*/ 358 h 619"/>
                <a:gd name="T64" fmla="*/ 467 w 2234"/>
                <a:gd name="T65" fmla="*/ 419 h 619"/>
                <a:gd name="T66" fmla="*/ 467 w 2234"/>
                <a:gd name="T67" fmla="*/ 507 h 619"/>
                <a:gd name="T68" fmla="*/ 302 w 2234"/>
                <a:gd name="T69" fmla="*/ 114 h 619"/>
                <a:gd name="T70" fmla="*/ 302 w 2234"/>
                <a:gd name="T71" fmla="*/ 202 h 619"/>
                <a:gd name="T72" fmla="*/ 302 w 2234"/>
                <a:gd name="T73" fmla="*/ 270 h 619"/>
                <a:gd name="T74" fmla="*/ 302 w 2234"/>
                <a:gd name="T75" fmla="*/ 358 h 619"/>
                <a:gd name="T76" fmla="*/ 302 w 2234"/>
                <a:gd name="T77" fmla="*/ 419 h 619"/>
                <a:gd name="T78" fmla="*/ 302 w 2234"/>
                <a:gd name="T79" fmla="*/ 507 h 619"/>
                <a:gd name="T80" fmla="*/ 139 w 2234"/>
                <a:gd name="T81" fmla="*/ 114 h 619"/>
                <a:gd name="T82" fmla="*/ 139 w 2234"/>
                <a:gd name="T83" fmla="*/ 202 h 619"/>
                <a:gd name="T84" fmla="*/ 139 w 2234"/>
                <a:gd name="T85" fmla="*/ 270 h 619"/>
                <a:gd name="T86" fmla="*/ 139 w 2234"/>
                <a:gd name="T87" fmla="*/ 358 h 619"/>
                <a:gd name="T88" fmla="*/ 139 w 2234"/>
                <a:gd name="T89" fmla="*/ 419 h 619"/>
                <a:gd name="T90" fmla="*/ 139 w 2234"/>
                <a:gd name="T91" fmla="*/ 507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34" h="619">
                  <a:moveTo>
                    <a:pt x="143" y="619"/>
                  </a:moveTo>
                  <a:cubicBezTo>
                    <a:pt x="2091" y="619"/>
                    <a:pt x="2091" y="619"/>
                    <a:pt x="2091" y="619"/>
                  </a:cubicBezTo>
                  <a:cubicBezTo>
                    <a:pt x="2170" y="619"/>
                    <a:pt x="2234" y="558"/>
                    <a:pt x="2234" y="479"/>
                  </a:cubicBezTo>
                  <a:cubicBezTo>
                    <a:pt x="2234" y="143"/>
                    <a:pt x="2234" y="143"/>
                    <a:pt x="2234" y="143"/>
                  </a:cubicBezTo>
                  <a:cubicBezTo>
                    <a:pt x="2234" y="64"/>
                    <a:pt x="2170" y="0"/>
                    <a:pt x="2091" y="0"/>
                  </a:cubicBezTo>
                  <a:cubicBezTo>
                    <a:pt x="143" y="0"/>
                    <a:pt x="143" y="0"/>
                    <a:pt x="143" y="0"/>
                  </a:cubicBezTo>
                  <a:cubicBezTo>
                    <a:pt x="64" y="0"/>
                    <a:pt x="0" y="64"/>
                    <a:pt x="0" y="143"/>
                  </a:cubicBezTo>
                  <a:cubicBezTo>
                    <a:pt x="0" y="479"/>
                    <a:pt x="0" y="479"/>
                    <a:pt x="0" y="479"/>
                  </a:cubicBezTo>
                  <a:cubicBezTo>
                    <a:pt x="0" y="558"/>
                    <a:pt x="64" y="619"/>
                    <a:pt x="143" y="619"/>
                  </a:cubicBezTo>
                  <a:close/>
                  <a:moveTo>
                    <a:pt x="1927" y="198"/>
                  </a:moveTo>
                  <a:cubicBezTo>
                    <a:pt x="1989" y="198"/>
                    <a:pt x="2040" y="248"/>
                    <a:pt x="2040" y="310"/>
                  </a:cubicBezTo>
                  <a:cubicBezTo>
                    <a:pt x="2040" y="373"/>
                    <a:pt x="1989" y="422"/>
                    <a:pt x="1927" y="422"/>
                  </a:cubicBezTo>
                  <a:cubicBezTo>
                    <a:pt x="1866" y="422"/>
                    <a:pt x="1815" y="373"/>
                    <a:pt x="1815" y="310"/>
                  </a:cubicBezTo>
                  <a:cubicBezTo>
                    <a:pt x="1815" y="248"/>
                    <a:pt x="1866" y="198"/>
                    <a:pt x="1927" y="198"/>
                  </a:cubicBezTo>
                  <a:close/>
                  <a:moveTo>
                    <a:pt x="1125" y="114"/>
                  </a:moveTo>
                  <a:cubicBezTo>
                    <a:pt x="1213" y="114"/>
                    <a:pt x="1213" y="114"/>
                    <a:pt x="1213" y="114"/>
                  </a:cubicBezTo>
                  <a:cubicBezTo>
                    <a:pt x="1213" y="202"/>
                    <a:pt x="1213" y="202"/>
                    <a:pt x="1213" y="202"/>
                  </a:cubicBezTo>
                  <a:cubicBezTo>
                    <a:pt x="1125" y="202"/>
                    <a:pt x="1125" y="202"/>
                    <a:pt x="1125" y="202"/>
                  </a:cubicBezTo>
                  <a:cubicBezTo>
                    <a:pt x="1125" y="114"/>
                    <a:pt x="1125" y="114"/>
                    <a:pt x="1125" y="114"/>
                  </a:cubicBezTo>
                  <a:cubicBezTo>
                    <a:pt x="1125" y="114"/>
                    <a:pt x="1125" y="114"/>
                    <a:pt x="1125" y="114"/>
                  </a:cubicBezTo>
                  <a:close/>
                  <a:moveTo>
                    <a:pt x="1125" y="270"/>
                  </a:moveTo>
                  <a:cubicBezTo>
                    <a:pt x="1213" y="270"/>
                    <a:pt x="1213" y="270"/>
                    <a:pt x="1213" y="270"/>
                  </a:cubicBezTo>
                  <a:cubicBezTo>
                    <a:pt x="1213" y="358"/>
                    <a:pt x="1213" y="358"/>
                    <a:pt x="1213" y="358"/>
                  </a:cubicBezTo>
                  <a:cubicBezTo>
                    <a:pt x="1125" y="358"/>
                    <a:pt x="1125" y="358"/>
                    <a:pt x="1125" y="358"/>
                  </a:cubicBezTo>
                  <a:cubicBezTo>
                    <a:pt x="1125" y="270"/>
                    <a:pt x="1125" y="270"/>
                    <a:pt x="1125" y="270"/>
                  </a:cubicBezTo>
                  <a:cubicBezTo>
                    <a:pt x="1125" y="270"/>
                    <a:pt x="1125" y="270"/>
                    <a:pt x="1125" y="270"/>
                  </a:cubicBezTo>
                  <a:close/>
                  <a:moveTo>
                    <a:pt x="1125" y="419"/>
                  </a:moveTo>
                  <a:cubicBezTo>
                    <a:pt x="1213" y="419"/>
                    <a:pt x="1213" y="419"/>
                    <a:pt x="1213" y="419"/>
                  </a:cubicBezTo>
                  <a:cubicBezTo>
                    <a:pt x="1213" y="507"/>
                    <a:pt x="1213" y="507"/>
                    <a:pt x="1213" y="507"/>
                  </a:cubicBezTo>
                  <a:cubicBezTo>
                    <a:pt x="1125" y="507"/>
                    <a:pt x="1125" y="507"/>
                    <a:pt x="1125" y="507"/>
                  </a:cubicBezTo>
                  <a:cubicBezTo>
                    <a:pt x="1125" y="419"/>
                    <a:pt x="1125" y="419"/>
                    <a:pt x="1125" y="419"/>
                  </a:cubicBezTo>
                  <a:cubicBezTo>
                    <a:pt x="1125" y="419"/>
                    <a:pt x="1125" y="419"/>
                    <a:pt x="1125" y="419"/>
                  </a:cubicBezTo>
                  <a:close/>
                  <a:moveTo>
                    <a:pt x="959" y="114"/>
                  </a:moveTo>
                  <a:cubicBezTo>
                    <a:pt x="1050" y="114"/>
                    <a:pt x="1050" y="114"/>
                    <a:pt x="1050" y="114"/>
                  </a:cubicBezTo>
                  <a:cubicBezTo>
                    <a:pt x="1050" y="202"/>
                    <a:pt x="1050" y="202"/>
                    <a:pt x="1050" y="202"/>
                  </a:cubicBezTo>
                  <a:cubicBezTo>
                    <a:pt x="959" y="202"/>
                    <a:pt x="959" y="202"/>
                    <a:pt x="959" y="202"/>
                  </a:cubicBezTo>
                  <a:cubicBezTo>
                    <a:pt x="959" y="114"/>
                    <a:pt x="959" y="114"/>
                    <a:pt x="959" y="114"/>
                  </a:cubicBezTo>
                  <a:cubicBezTo>
                    <a:pt x="959" y="114"/>
                    <a:pt x="959" y="114"/>
                    <a:pt x="959" y="114"/>
                  </a:cubicBezTo>
                  <a:close/>
                  <a:moveTo>
                    <a:pt x="959" y="270"/>
                  </a:moveTo>
                  <a:cubicBezTo>
                    <a:pt x="1050" y="270"/>
                    <a:pt x="1050" y="270"/>
                    <a:pt x="1050" y="270"/>
                  </a:cubicBezTo>
                  <a:cubicBezTo>
                    <a:pt x="1050" y="358"/>
                    <a:pt x="1050" y="358"/>
                    <a:pt x="1050" y="358"/>
                  </a:cubicBezTo>
                  <a:cubicBezTo>
                    <a:pt x="959" y="358"/>
                    <a:pt x="959" y="358"/>
                    <a:pt x="959" y="358"/>
                  </a:cubicBezTo>
                  <a:cubicBezTo>
                    <a:pt x="959" y="270"/>
                    <a:pt x="959" y="270"/>
                    <a:pt x="959" y="270"/>
                  </a:cubicBezTo>
                  <a:cubicBezTo>
                    <a:pt x="959" y="270"/>
                    <a:pt x="959" y="270"/>
                    <a:pt x="959" y="270"/>
                  </a:cubicBezTo>
                  <a:close/>
                  <a:moveTo>
                    <a:pt x="959" y="419"/>
                  </a:moveTo>
                  <a:cubicBezTo>
                    <a:pt x="1050" y="419"/>
                    <a:pt x="1050" y="419"/>
                    <a:pt x="1050" y="419"/>
                  </a:cubicBezTo>
                  <a:cubicBezTo>
                    <a:pt x="1050" y="507"/>
                    <a:pt x="1050" y="507"/>
                    <a:pt x="1050" y="507"/>
                  </a:cubicBezTo>
                  <a:cubicBezTo>
                    <a:pt x="959" y="507"/>
                    <a:pt x="959" y="507"/>
                    <a:pt x="959" y="507"/>
                  </a:cubicBezTo>
                  <a:cubicBezTo>
                    <a:pt x="959" y="419"/>
                    <a:pt x="959" y="419"/>
                    <a:pt x="959" y="419"/>
                  </a:cubicBezTo>
                  <a:cubicBezTo>
                    <a:pt x="959" y="419"/>
                    <a:pt x="959" y="419"/>
                    <a:pt x="959" y="419"/>
                  </a:cubicBezTo>
                  <a:close/>
                  <a:moveTo>
                    <a:pt x="796" y="114"/>
                  </a:moveTo>
                  <a:cubicBezTo>
                    <a:pt x="886" y="114"/>
                    <a:pt x="886" y="114"/>
                    <a:pt x="886" y="114"/>
                  </a:cubicBezTo>
                  <a:cubicBezTo>
                    <a:pt x="886" y="202"/>
                    <a:pt x="886" y="202"/>
                    <a:pt x="886" y="202"/>
                  </a:cubicBezTo>
                  <a:cubicBezTo>
                    <a:pt x="796" y="202"/>
                    <a:pt x="796" y="202"/>
                    <a:pt x="796" y="202"/>
                  </a:cubicBezTo>
                  <a:cubicBezTo>
                    <a:pt x="796" y="114"/>
                    <a:pt x="796" y="114"/>
                    <a:pt x="796" y="114"/>
                  </a:cubicBezTo>
                  <a:cubicBezTo>
                    <a:pt x="796" y="114"/>
                    <a:pt x="796" y="114"/>
                    <a:pt x="796" y="114"/>
                  </a:cubicBezTo>
                  <a:close/>
                  <a:moveTo>
                    <a:pt x="796" y="270"/>
                  </a:moveTo>
                  <a:cubicBezTo>
                    <a:pt x="886" y="270"/>
                    <a:pt x="886" y="270"/>
                    <a:pt x="886" y="270"/>
                  </a:cubicBezTo>
                  <a:cubicBezTo>
                    <a:pt x="886" y="358"/>
                    <a:pt x="886" y="358"/>
                    <a:pt x="886" y="358"/>
                  </a:cubicBezTo>
                  <a:cubicBezTo>
                    <a:pt x="796" y="358"/>
                    <a:pt x="796" y="358"/>
                    <a:pt x="796" y="358"/>
                  </a:cubicBezTo>
                  <a:cubicBezTo>
                    <a:pt x="796" y="270"/>
                    <a:pt x="796" y="270"/>
                    <a:pt x="796" y="270"/>
                  </a:cubicBezTo>
                  <a:cubicBezTo>
                    <a:pt x="796" y="270"/>
                    <a:pt x="796" y="270"/>
                    <a:pt x="796" y="270"/>
                  </a:cubicBezTo>
                  <a:close/>
                  <a:moveTo>
                    <a:pt x="796" y="419"/>
                  </a:moveTo>
                  <a:cubicBezTo>
                    <a:pt x="886" y="419"/>
                    <a:pt x="886" y="419"/>
                    <a:pt x="886" y="419"/>
                  </a:cubicBezTo>
                  <a:cubicBezTo>
                    <a:pt x="886" y="507"/>
                    <a:pt x="886" y="507"/>
                    <a:pt x="886" y="507"/>
                  </a:cubicBezTo>
                  <a:cubicBezTo>
                    <a:pt x="796" y="507"/>
                    <a:pt x="796" y="507"/>
                    <a:pt x="796" y="507"/>
                  </a:cubicBezTo>
                  <a:cubicBezTo>
                    <a:pt x="796" y="419"/>
                    <a:pt x="796" y="419"/>
                    <a:pt x="796" y="419"/>
                  </a:cubicBezTo>
                  <a:cubicBezTo>
                    <a:pt x="796" y="419"/>
                    <a:pt x="796" y="419"/>
                    <a:pt x="796" y="419"/>
                  </a:cubicBezTo>
                  <a:close/>
                  <a:moveTo>
                    <a:pt x="633" y="114"/>
                  </a:moveTo>
                  <a:cubicBezTo>
                    <a:pt x="721" y="114"/>
                    <a:pt x="721" y="114"/>
                    <a:pt x="721" y="114"/>
                  </a:cubicBezTo>
                  <a:cubicBezTo>
                    <a:pt x="721" y="202"/>
                    <a:pt x="721" y="202"/>
                    <a:pt x="721" y="202"/>
                  </a:cubicBezTo>
                  <a:cubicBezTo>
                    <a:pt x="633" y="202"/>
                    <a:pt x="633" y="202"/>
                    <a:pt x="633" y="202"/>
                  </a:cubicBezTo>
                  <a:cubicBezTo>
                    <a:pt x="633" y="114"/>
                    <a:pt x="633" y="114"/>
                    <a:pt x="633" y="114"/>
                  </a:cubicBezTo>
                  <a:cubicBezTo>
                    <a:pt x="633" y="114"/>
                    <a:pt x="633" y="114"/>
                    <a:pt x="633" y="114"/>
                  </a:cubicBezTo>
                  <a:close/>
                  <a:moveTo>
                    <a:pt x="633" y="270"/>
                  </a:moveTo>
                  <a:cubicBezTo>
                    <a:pt x="721" y="270"/>
                    <a:pt x="721" y="270"/>
                    <a:pt x="721" y="270"/>
                  </a:cubicBezTo>
                  <a:cubicBezTo>
                    <a:pt x="721" y="358"/>
                    <a:pt x="721" y="358"/>
                    <a:pt x="721" y="358"/>
                  </a:cubicBezTo>
                  <a:cubicBezTo>
                    <a:pt x="633" y="358"/>
                    <a:pt x="633" y="358"/>
                    <a:pt x="633" y="358"/>
                  </a:cubicBezTo>
                  <a:cubicBezTo>
                    <a:pt x="633" y="270"/>
                    <a:pt x="633" y="270"/>
                    <a:pt x="633" y="270"/>
                  </a:cubicBezTo>
                  <a:cubicBezTo>
                    <a:pt x="633" y="270"/>
                    <a:pt x="633" y="270"/>
                    <a:pt x="633" y="270"/>
                  </a:cubicBezTo>
                  <a:close/>
                  <a:moveTo>
                    <a:pt x="633" y="419"/>
                  </a:moveTo>
                  <a:cubicBezTo>
                    <a:pt x="721" y="419"/>
                    <a:pt x="721" y="419"/>
                    <a:pt x="721" y="419"/>
                  </a:cubicBezTo>
                  <a:cubicBezTo>
                    <a:pt x="721" y="507"/>
                    <a:pt x="721" y="507"/>
                    <a:pt x="721" y="507"/>
                  </a:cubicBezTo>
                  <a:cubicBezTo>
                    <a:pt x="633" y="507"/>
                    <a:pt x="633" y="507"/>
                    <a:pt x="633" y="507"/>
                  </a:cubicBezTo>
                  <a:cubicBezTo>
                    <a:pt x="633" y="419"/>
                    <a:pt x="633" y="419"/>
                    <a:pt x="633" y="419"/>
                  </a:cubicBezTo>
                  <a:cubicBezTo>
                    <a:pt x="633" y="419"/>
                    <a:pt x="633" y="419"/>
                    <a:pt x="633" y="419"/>
                  </a:cubicBezTo>
                  <a:close/>
                  <a:moveTo>
                    <a:pt x="467" y="114"/>
                  </a:moveTo>
                  <a:cubicBezTo>
                    <a:pt x="556" y="114"/>
                    <a:pt x="556" y="114"/>
                    <a:pt x="556" y="114"/>
                  </a:cubicBezTo>
                  <a:cubicBezTo>
                    <a:pt x="556" y="202"/>
                    <a:pt x="556" y="202"/>
                    <a:pt x="556" y="202"/>
                  </a:cubicBezTo>
                  <a:cubicBezTo>
                    <a:pt x="467" y="202"/>
                    <a:pt x="467" y="202"/>
                    <a:pt x="467" y="202"/>
                  </a:cubicBezTo>
                  <a:cubicBezTo>
                    <a:pt x="467" y="114"/>
                    <a:pt x="467" y="114"/>
                    <a:pt x="467" y="114"/>
                  </a:cubicBezTo>
                  <a:cubicBezTo>
                    <a:pt x="467" y="114"/>
                    <a:pt x="467" y="114"/>
                    <a:pt x="467" y="114"/>
                  </a:cubicBezTo>
                  <a:close/>
                  <a:moveTo>
                    <a:pt x="467" y="270"/>
                  </a:moveTo>
                  <a:cubicBezTo>
                    <a:pt x="556" y="270"/>
                    <a:pt x="556" y="270"/>
                    <a:pt x="556" y="270"/>
                  </a:cubicBezTo>
                  <a:cubicBezTo>
                    <a:pt x="556" y="358"/>
                    <a:pt x="556" y="358"/>
                    <a:pt x="556" y="358"/>
                  </a:cubicBezTo>
                  <a:cubicBezTo>
                    <a:pt x="467" y="358"/>
                    <a:pt x="467" y="358"/>
                    <a:pt x="467" y="358"/>
                  </a:cubicBezTo>
                  <a:cubicBezTo>
                    <a:pt x="467" y="270"/>
                    <a:pt x="467" y="270"/>
                    <a:pt x="467" y="270"/>
                  </a:cubicBezTo>
                  <a:cubicBezTo>
                    <a:pt x="467" y="270"/>
                    <a:pt x="467" y="270"/>
                    <a:pt x="467" y="270"/>
                  </a:cubicBezTo>
                  <a:close/>
                  <a:moveTo>
                    <a:pt x="467" y="419"/>
                  </a:moveTo>
                  <a:cubicBezTo>
                    <a:pt x="556" y="419"/>
                    <a:pt x="556" y="419"/>
                    <a:pt x="556" y="419"/>
                  </a:cubicBezTo>
                  <a:cubicBezTo>
                    <a:pt x="556" y="507"/>
                    <a:pt x="556" y="507"/>
                    <a:pt x="556" y="507"/>
                  </a:cubicBezTo>
                  <a:cubicBezTo>
                    <a:pt x="467" y="507"/>
                    <a:pt x="467" y="507"/>
                    <a:pt x="467" y="507"/>
                  </a:cubicBezTo>
                  <a:cubicBezTo>
                    <a:pt x="467" y="419"/>
                    <a:pt x="467" y="419"/>
                    <a:pt x="467" y="419"/>
                  </a:cubicBezTo>
                  <a:cubicBezTo>
                    <a:pt x="467" y="419"/>
                    <a:pt x="467" y="419"/>
                    <a:pt x="467" y="419"/>
                  </a:cubicBezTo>
                  <a:close/>
                  <a:moveTo>
                    <a:pt x="302" y="114"/>
                  </a:moveTo>
                  <a:cubicBezTo>
                    <a:pt x="392" y="114"/>
                    <a:pt x="392" y="114"/>
                    <a:pt x="392" y="114"/>
                  </a:cubicBezTo>
                  <a:cubicBezTo>
                    <a:pt x="392" y="202"/>
                    <a:pt x="392" y="202"/>
                    <a:pt x="392" y="202"/>
                  </a:cubicBezTo>
                  <a:cubicBezTo>
                    <a:pt x="302" y="202"/>
                    <a:pt x="302" y="202"/>
                    <a:pt x="302" y="202"/>
                  </a:cubicBezTo>
                  <a:cubicBezTo>
                    <a:pt x="302" y="114"/>
                    <a:pt x="302" y="114"/>
                    <a:pt x="302" y="114"/>
                  </a:cubicBezTo>
                  <a:cubicBezTo>
                    <a:pt x="302" y="114"/>
                    <a:pt x="302" y="114"/>
                    <a:pt x="302" y="114"/>
                  </a:cubicBezTo>
                  <a:close/>
                  <a:moveTo>
                    <a:pt x="302" y="270"/>
                  </a:moveTo>
                  <a:cubicBezTo>
                    <a:pt x="392" y="270"/>
                    <a:pt x="392" y="270"/>
                    <a:pt x="392" y="270"/>
                  </a:cubicBezTo>
                  <a:cubicBezTo>
                    <a:pt x="392" y="358"/>
                    <a:pt x="392" y="358"/>
                    <a:pt x="392" y="358"/>
                  </a:cubicBezTo>
                  <a:cubicBezTo>
                    <a:pt x="302" y="358"/>
                    <a:pt x="302" y="358"/>
                    <a:pt x="302" y="358"/>
                  </a:cubicBezTo>
                  <a:cubicBezTo>
                    <a:pt x="302" y="270"/>
                    <a:pt x="302" y="270"/>
                    <a:pt x="302" y="270"/>
                  </a:cubicBezTo>
                  <a:cubicBezTo>
                    <a:pt x="302" y="270"/>
                    <a:pt x="302" y="270"/>
                    <a:pt x="302" y="270"/>
                  </a:cubicBezTo>
                  <a:close/>
                  <a:moveTo>
                    <a:pt x="302" y="419"/>
                  </a:moveTo>
                  <a:cubicBezTo>
                    <a:pt x="392" y="419"/>
                    <a:pt x="392" y="419"/>
                    <a:pt x="392" y="419"/>
                  </a:cubicBezTo>
                  <a:cubicBezTo>
                    <a:pt x="392" y="507"/>
                    <a:pt x="392" y="507"/>
                    <a:pt x="392" y="507"/>
                  </a:cubicBezTo>
                  <a:cubicBezTo>
                    <a:pt x="302" y="507"/>
                    <a:pt x="302" y="507"/>
                    <a:pt x="302" y="507"/>
                  </a:cubicBezTo>
                  <a:cubicBezTo>
                    <a:pt x="302" y="419"/>
                    <a:pt x="302" y="419"/>
                    <a:pt x="302" y="419"/>
                  </a:cubicBezTo>
                  <a:cubicBezTo>
                    <a:pt x="302" y="419"/>
                    <a:pt x="302" y="419"/>
                    <a:pt x="302" y="419"/>
                  </a:cubicBezTo>
                  <a:close/>
                  <a:moveTo>
                    <a:pt x="139" y="114"/>
                  </a:moveTo>
                  <a:cubicBezTo>
                    <a:pt x="227" y="114"/>
                    <a:pt x="227" y="114"/>
                    <a:pt x="227" y="114"/>
                  </a:cubicBezTo>
                  <a:cubicBezTo>
                    <a:pt x="227" y="202"/>
                    <a:pt x="227" y="202"/>
                    <a:pt x="227" y="202"/>
                  </a:cubicBezTo>
                  <a:cubicBezTo>
                    <a:pt x="139" y="202"/>
                    <a:pt x="139" y="202"/>
                    <a:pt x="139" y="202"/>
                  </a:cubicBezTo>
                  <a:cubicBezTo>
                    <a:pt x="139" y="114"/>
                    <a:pt x="139" y="114"/>
                    <a:pt x="139" y="114"/>
                  </a:cubicBezTo>
                  <a:cubicBezTo>
                    <a:pt x="139" y="114"/>
                    <a:pt x="139" y="114"/>
                    <a:pt x="139" y="114"/>
                  </a:cubicBezTo>
                  <a:close/>
                  <a:moveTo>
                    <a:pt x="139" y="270"/>
                  </a:moveTo>
                  <a:cubicBezTo>
                    <a:pt x="227" y="270"/>
                    <a:pt x="227" y="270"/>
                    <a:pt x="227" y="270"/>
                  </a:cubicBezTo>
                  <a:cubicBezTo>
                    <a:pt x="227" y="358"/>
                    <a:pt x="227" y="358"/>
                    <a:pt x="227" y="358"/>
                  </a:cubicBezTo>
                  <a:cubicBezTo>
                    <a:pt x="139" y="358"/>
                    <a:pt x="139" y="358"/>
                    <a:pt x="139" y="358"/>
                  </a:cubicBezTo>
                  <a:cubicBezTo>
                    <a:pt x="139" y="270"/>
                    <a:pt x="139" y="270"/>
                    <a:pt x="139" y="270"/>
                  </a:cubicBezTo>
                  <a:cubicBezTo>
                    <a:pt x="139" y="270"/>
                    <a:pt x="139" y="270"/>
                    <a:pt x="139" y="270"/>
                  </a:cubicBezTo>
                  <a:close/>
                  <a:moveTo>
                    <a:pt x="139" y="419"/>
                  </a:moveTo>
                  <a:cubicBezTo>
                    <a:pt x="227" y="419"/>
                    <a:pt x="227" y="419"/>
                    <a:pt x="227" y="419"/>
                  </a:cubicBezTo>
                  <a:cubicBezTo>
                    <a:pt x="227" y="507"/>
                    <a:pt x="227" y="507"/>
                    <a:pt x="227" y="507"/>
                  </a:cubicBezTo>
                  <a:cubicBezTo>
                    <a:pt x="139" y="507"/>
                    <a:pt x="139" y="507"/>
                    <a:pt x="139" y="507"/>
                  </a:cubicBezTo>
                  <a:cubicBezTo>
                    <a:pt x="139" y="419"/>
                    <a:pt x="139" y="419"/>
                    <a:pt x="139" y="419"/>
                  </a:cubicBezTo>
                  <a:cubicBezTo>
                    <a:pt x="139" y="419"/>
                    <a:pt x="139" y="419"/>
                    <a:pt x="139" y="419"/>
                  </a:cubicBezTo>
                  <a:close/>
                </a:path>
              </a:pathLst>
            </a:custGeom>
            <a:solidFill>
              <a:schemeClr val="bg1">
                <a:lumMod val="95000"/>
              </a:schemeClr>
            </a:solidFill>
            <a:ln>
              <a:noFill/>
            </a:ln>
          </p:spPr>
          <p:txBody>
            <a:bodyPr vert="horz" wrap="square" lIns="121888" tIns="60944" rIns="121888" bIns="60944" numCol="1" anchor="t" anchorCtr="0" compatLnSpc="1">
              <a:prstTxWarp prst="textNoShape">
                <a:avLst/>
              </a:prstTxWarp>
            </a:bodyPr>
            <a:lstStyle/>
            <a:p>
              <a:endParaRPr lang="en-US" sz="2533" dirty="0"/>
            </a:p>
          </p:txBody>
        </p:sp>
      </p:grpSp>
    </p:spTree>
    <p:extLst>
      <p:ext uri="{BB962C8B-B14F-4D97-AF65-F5344CB8AC3E}">
        <p14:creationId xmlns:p14="http://schemas.microsoft.com/office/powerpoint/2010/main" val="298837625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Group 117"/>
          <p:cNvGrpSpPr/>
          <p:nvPr/>
        </p:nvGrpSpPr>
        <p:grpSpPr>
          <a:xfrm>
            <a:off x="8948000" y="1137517"/>
            <a:ext cx="2341419" cy="2341419"/>
            <a:chOff x="8948000" y="1137515"/>
            <a:chExt cx="2341419" cy="2341419"/>
          </a:xfrm>
        </p:grpSpPr>
        <p:sp>
          <p:nvSpPr>
            <p:cNvPr id="5" name="Rectangle 4"/>
            <p:cNvSpPr/>
            <p:nvPr/>
          </p:nvSpPr>
          <p:spPr bwMode="auto">
            <a:xfrm>
              <a:off x="8948000" y="1137515"/>
              <a:ext cx="2341419" cy="23414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defTabSz="914023" fontAlgn="base">
                <a:lnSpc>
                  <a:spcPct val="90000"/>
                </a:lnSpc>
                <a:spcBef>
                  <a:spcPct val="0"/>
                </a:spcBef>
                <a:spcAft>
                  <a:spcPct val="0"/>
                </a:spcAft>
              </a:pPr>
              <a:r>
                <a:rPr lang="en-US" dirty="0">
                  <a:gradFill>
                    <a:gsLst>
                      <a:gs pos="0">
                        <a:srgbClr val="FFFFFF"/>
                      </a:gs>
                      <a:gs pos="100000">
                        <a:srgbClr val="FFFFFF"/>
                      </a:gs>
                    </a:gsLst>
                    <a:lin ang="5400000" scaled="0"/>
                  </a:gradFill>
                </a:rPr>
                <a:t>The Branch Office</a:t>
              </a:r>
            </a:p>
          </p:txBody>
        </p:sp>
        <p:grpSp>
          <p:nvGrpSpPr>
            <p:cNvPr id="91" name="Group 90"/>
            <p:cNvGrpSpPr/>
            <p:nvPr/>
          </p:nvGrpSpPr>
          <p:grpSpPr>
            <a:xfrm>
              <a:off x="9546569" y="1434449"/>
              <a:ext cx="479392" cy="712232"/>
              <a:chOff x="1972774" y="3451570"/>
              <a:chExt cx="479392" cy="712232"/>
            </a:xfrm>
          </p:grpSpPr>
          <p:pic>
            <p:nvPicPr>
              <p:cNvPr id="93"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1972774" y="3451570"/>
                <a:ext cx="355510" cy="712232"/>
              </a:xfrm>
              <a:prstGeom prst="rect">
                <a:avLst/>
              </a:prstGeom>
              <a:noFill/>
            </p:spPr>
          </p:pic>
          <p:grpSp>
            <p:nvGrpSpPr>
              <p:cNvPr id="94" name="Group 93"/>
              <p:cNvGrpSpPr/>
              <p:nvPr/>
            </p:nvGrpSpPr>
            <p:grpSpPr>
              <a:xfrm>
                <a:off x="2245986" y="3924261"/>
                <a:ext cx="206180" cy="206424"/>
                <a:chOff x="2245986" y="3924261"/>
                <a:chExt cx="206180" cy="206424"/>
              </a:xfrm>
            </p:grpSpPr>
            <p:grpSp>
              <p:nvGrpSpPr>
                <p:cNvPr id="95" name="Group 94"/>
                <p:cNvGrpSpPr/>
                <p:nvPr/>
              </p:nvGrpSpPr>
              <p:grpSpPr>
                <a:xfrm>
                  <a:off x="2245986" y="3924261"/>
                  <a:ext cx="206180" cy="206424"/>
                  <a:chOff x="1779323" y="4627897"/>
                  <a:chExt cx="472764" cy="473323"/>
                </a:xfrm>
              </p:grpSpPr>
              <p:sp>
                <p:nvSpPr>
                  <p:cNvPr id="97" name="Isosceles Triangle 96"/>
                  <p:cNvSpPr/>
                  <p:nvPr/>
                </p:nvSpPr>
                <p:spPr bwMode="auto">
                  <a:xfrm>
                    <a:off x="1779323" y="4627897"/>
                    <a:ext cx="472764" cy="407555"/>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98" name="Rectangle 97"/>
                  <p:cNvSpPr/>
                  <p:nvPr/>
                </p:nvSpPr>
                <p:spPr bwMode="auto">
                  <a:xfrm>
                    <a:off x="1779323" y="4824517"/>
                    <a:ext cx="472764" cy="604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99" name="Rectangle 98"/>
                  <p:cNvSpPr/>
                  <p:nvPr/>
                </p:nvSpPr>
                <p:spPr bwMode="auto">
                  <a:xfrm rot="16200000">
                    <a:off x="1881399" y="4936712"/>
                    <a:ext cx="268612" cy="6040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sp>
              <p:nvSpPr>
                <p:cNvPr id="96" name="Isosceles Triangle 95"/>
                <p:cNvSpPr/>
                <p:nvPr/>
              </p:nvSpPr>
              <p:spPr bwMode="auto">
                <a:xfrm>
                  <a:off x="2304709" y="3989226"/>
                  <a:ext cx="88734" cy="76495"/>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grpSp>
        <p:grpSp>
          <p:nvGrpSpPr>
            <p:cNvPr id="109" name="Group 108"/>
            <p:cNvGrpSpPr/>
            <p:nvPr/>
          </p:nvGrpSpPr>
          <p:grpSpPr>
            <a:xfrm>
              <a:off x="10343249" y="1458234"/>
              <a:ext cx="525423" cy="712232"/>
              <a:chOff x="9715201" y="1198620"/>
              <a:chExt cx="525423" cy="712232"/>
            </a:xfrm>
          </p:grpSpPr>
          <p:pic>
            <p:nvPicPr>
              <p:cNvPr id="101"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9715201" y="1198620"/>
                <a:ext cx="355510" cy="712232"/>
              </a:xfrm>
              <a:prstGeom prst="rect">
                <a:avLst/>
              </a:prstGeom>
              <a:noFill/>
            </p:spPr>
          </p:pic>
          <p:sp>
            <p:nvSpPr>
              <p:cNvPr id="108" name="Freeform 128"/>
              <p:cNvSpPr>
                <a:spLocks noEditPoints="1"/>
              </p:cNvSpPr>
              <p:nvPr/>
            </p:nvSpPr>
            <p:spPr bwMode="black">
              <a:xfrm>
                <a:off x="10016850" y="1686929"/>
                <a:ext cx="223774" cy="156506"/>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dirty="0"/>
              </a:p>
            </p:txBody>
          </p:sp>
        </p:grpSp>
        <p:grpSp>
          <p:nvGrpSpPr>
            <p:cNvPr id="115" name="Group 114"/>
            <p:cNvGrpSpPr/>
            <p:nvPr/>
          </p:nvGrpSpPr>
          <p:grpSpPr>
            <a:xfrm>
              <a:off x="10174203" y="2382008"/>
              <a:ext cx="955874" cy="679574"/>
              <a:chOff x="9749347" y="2169580"/>
              <a:chExt cx="955874" cy="679574"/>
            </a:xfrm>
          </p:grpSpPr>
          <p:sp>
            <p:nvSpPr>
              <p:cNvPr id="111" name="Freeform 27"/>
              <p:cNvSpPr>
                <a:spLocks noChangeAspect="1" noEditPoints="1"/>
              </p:cNvSpPr>
              <p:nvPr/>
            </p:nvSpPr>
            <p:spPr bwMode="black">
              <a:xfrm>
                <a:off x="9749347" y="2169581"/>
                <a:ext cx="430451" cy="277285"/>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endParaRPr lang="en-US" dirty="0"/>
              </a:p>
            </p:txBody>
          </p:sp>
          <p:sp>
            <p:nvSpPr>
              <p:cNvPr id="112" name="Freeform 27"/>
              <p:cNvSpPr>
                <a:spLocks noChangeAspect="1" noEditPoints="1"/>
              </p:cNvSpPr>
              <p:nvPr/>
            </p:nvSpPr>
            <p:spPr bwMode="black">
              <a:xfrm>
                <a:off x="9749347" y="2571869"/>
                <a:ext cx="430451" cy="277285"/>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27"/>
              <p:cNvSpPr>
                <a:spLocks noChangeAspect="1" noEditPoints="1"/>
              </p:cNvSpPr>
              <p:nvPr/>
            </p:nvSpPr>
            <p:spPr bwMode="black">
              <a:xfrm>
                <a:off x="10274770" y="2169580"/>
                <a:ext cx="430451" cy="277285"/>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endParaRPr lang="en-US" dirty="0"/>
              </a:p>
            </p:txBody>
          </p:sp>
          <p:sp>
            <p:nvSpPr>
              <p:cNvPr id="114" name="Freeform 27"/>
              <p:cNvSpPr>
                <a:spLocks noChangeAspect="1" noEditPoints="1"/>
              </p:cNvSpPr>
              <p:nvPr/>
            </p:nvSpPr>
            <p:spPr bwMode="black">
              <a:xfrm>
                <a:off x="10274770" y="2571868"/>
                <a:ext cx="430451" cy="277285"/>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116" name="Group 115"/>
          <p:cNvGrpSpPr/>
          <p:nvPr/>
        </p:nvGrpSpPr>
        <p:grpSpPr>
          <a:xfrm>
            <a:off x="897789" y="1992745"/>
            <a:ext cx="3465948" cy="3465950"/>
            <a:chOff x="897789" y="1992744"/>
            <a:chExt cx="3465948" cy="3465948"/>
          </a:xfrm>
        </p:grpSpPr>
        <p:sp>
          <p:nvSpPr>
            <p:cNvPr id="3" name="Rectangle 2"/>
            <p:cNvSpPr/>
            <p:nvPr/>
          </p:nvSpPr>
          <p:spPr bwMode="auto">
            <a:xfrm>
              <a:off x="897789" y="1992744"/>
              <a:ext cx="3465948" cy="34659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23" fontAlgn="base">
                <a:lnSpc>
                  <a:spcPct val="90000"/>
                </a:lnSpc>
                <a:spcBef>
                  <a:spcPct val="0"/>
                </a:spcBef>
                <a:spcAft>
                  <a:spcPct val="0"/>
                </a:spcAft>
              </a:pPr>
              <a:r>
                <a:rPr lang="en-US" sz="2400" dirty="0">
                  <a:gradFill>
                    <a:gsLst>
                      <a:gs pos="0">
                        <a:srgbClr val="FFFFFF"/>
                      </a:gs>
                      <a:gs pos="100000">
                        <a:srgbClr val="FFFFFF"/>
                      </a:gs>
                    </a:gsLst>
                    <a:lin ang="5400000" scaled="0"/>
                  </a:gradFill>
                </a:rPr>
                <a:t>The Corp. HQ</a:t>
              </a:r>
            </a:p>
          </p:txBody>
        </p:sp>
        <p:pic>
          <p:nvPicPr>
            <p:cNvPr id="9" name="Picture 2"/>
            <p:cNvPicPr>
              <a:picLocks noChangeAspect="1" noChangeArrowheads="1"/>
            </p:cNvPicPr>
            <p:nvPr/>
          </p:nvPicPr>
          <p:blipFill>
            <a:blip r:embed="rId4" cstate="print">
              <a:lum bright="100000" contrast="100000"/>
            </a:blip>
            <a:srcRect/>
            <a:stretch>
              <a:fillRect/>
            </a:stretch>
          </p:blipFill>
          <p:spPr bwMode="auto">
            <a:xfrm>
              <a:off x="3298179" y="4442923"/>
              <a:ext cx="965110" cy="884298"/>
            </a:xfrm>
            <a:prstGeom prst="rect">
              <a:avLst/>
            </a:prstGeom>
            <a:noFill/>
            <a:ln w="9525">
              <a:noFill/>
              <a:miter lim="800000"/>
              <a:headEnd/>
              <a:tailEnd/>
            </a:ln>
            <a:effectLst/>
          </p:spPr>
        </p:pic>
        <p:grpSp>
          <p:nvGrpSpPr>
            <p:cNvPr id="15" name="Group 14"/>
            <p:cNvGrpSpPr/>
            <p:nvPr/>
          </p:nvGrpSpPr>
          <p:grpSpPr>
            <a:xfrm>
              <a:off x="2717713" y="2401459"/>
              <a:ext cx="869945" cy="629380"/>
              <a:chOff x="2870782" y="2512291"/>
              <a:chExt cx="791194" cy="572406"/>
            </a:xfrm>
          </p:grpSpPr>
          <p:pic>
            <p:nvPicPr>
              <p:cNvPr id="13" name="Picture 2"/>
              <p:cNvPicPr>
                <a:picLocks noChangeAspect="1" noChangeArrowheads="1"/>
              </p:cNvPicPr>
              <p:nvPr/>
            </p:nvPicPr>
            <p:blipFill rotWithShape="1">
              <a:blip r:embed="rId4" cstate="print">
                <a:lum bright="100000" contrast="100000"/>
              </a:blip>
              <a:srcRect l="9422" t="9591" r="8195" b="13220"/>
              <a:stretch/>
            </p:blipFill>
            <p:spPr bwMode="auto">
              <a:xfrm>
                <a:off x="2870782" y="2512291"/>
                <a:ext cx="666746" cy="572406"/>
              </a:xfrm>
              <a:prstGeom prst="rect">
                <a:avLst/>
              </a:prstGeom>
              <a:noFill/>
              <a:ln w="9525">
                <a:noFill/>
                <a:miter lim="800000"/>
                <a:headEnd/>
                <a:tailEnd/>
              </a:ln>
              <a:effectLst/>
            </p:spPr>
          </p:pic>
          <p:sp>
            <p:nvSpPr>
              <p:cNvPr id="14" name="Freeform 6"/>
              <p:cNvSpPr>
                <a:spLocks noChangeAspect="1" noEditPoints="1"/>
              </p:cNvSpPr>
              <p:nvPr/>
            </p:nvSpPr>
            <p:spPr bwMode="black">
              <a:xfrm>
                <a:off x="3363172" y="2782146"/>
                <a:ext cx="298804" cy="302551"/>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6" name="Rectangle 15"/>
            <p:cNvSpPr/>
            <p:nvPr/>
          </p:nvSpPr>
          <p:spPr>
            <a:xfrm>
              <a:off x="2711065" y="2988956"/>
              <a:ext cx="885049" cy="258532"/>
            </a:xfrm>
            <a:prstGeom prst="rect">
              <a:avLst/>
            </a:prstGeom>
          </p:spPr>
          <p:txBody>
            <a:bodyPr wrap="none">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IIS Servers</a:t>
              </a:r>
            </a:p>
          </p:txBody>
        </p:sp>
        <p:grpSp>
          <p:nvGrpSpPr>
            <p:cNvPr id="35" name="Group 34"/>
            <p:cNvGrpSpPr/>
            <p:nvPr/>
          </p:nvGrpSpPr>
          <p:grpSpPr>
            <a:xfrm>
              <a:off x="2211418" y="3451570"/>
              <a:ext cx="838691" cy="932245"/>
              <a:chOff x="1731183" y="3451570"/>
              <a:chExt cx="838691" cy="932245"/>
            </a:xfrm>
          </p:grpSpPr>
          <p:grpSp>
            <p:nvGrpSpPr>
              <p:cNvPr id="24" name="Group 23"/>
              <p:cNvGrpSpPr/>
              <p:nvPr/>
            </p:nvGrpSpPr>
            <p:grpSpPr>
              <a:xfrm>
                <a:off x="1972774" y="3451570"/>
                <a:ext cx="479392" cy="712232"/>
                <a:chOff x="1972774" y="3451570"/>
                <a:chExt cx="479392" cy="712232"/>
              </a:xfrm>
            </p:grpSpPr>
            <p:pic>
              <p:nvPicPr>
                <p:cNvPr id="17"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1972774" y="3451570"/>
                  <a:ext cx="355510" cy="712232"/>
                </a:xfrm>
                <a:prstGeom prst="rect">
                  <a:avLst/>
                </a:prstGeom>
                <a:noFill/>
              </p:spPr>
            </p:pic>
            <p:grpSp>
              <p:nvGrpSpPr>
                <p:cNvPr id="23" name="Group 22"/>
                <p:cNvGrpSpPr/>
                <p:nvPr/>
              </p:nvGrpSpPr>
              <p:grpSpPr>
                <a:xfrm>
                  <a:off x="2245986" y="3924261"/>
                  <a:ext cx="206180" cy="206424"/>
                  <a:chOff x="2245986" y="3924261"/>
                  <a:chExt cx="206180" cy="206424"/>
                </a:xfrm>
              </p:grpSpPr>
              <p:grpSp>
                <p:nvGrpSpPr>
                  <p:cNvPr id="21" name="Group 20"/>
                  <p:cNvGrpSpPr/>
                  <p:nvPr/>
                </p:nvGrpSpPr>
                <p:grpSpPr>
                  <a:xfrm>
                    <a:off x="2245986" y="3924261"/>
                    <a:ext cx="206180" cy="206424"/>
                    <a:chOff x="1779323" y="4627897"/>
                    <a:chExt cx="472764" cy="473323"/>
                  </a:xfrm>
                </p:grpSpPr>
                <p:sp>
                  <p:nvSpPr>
                    <p:cNvPr id="18" name="Isosceles Triangle 17"/>
                    <p:cNvSpPr/>
                    <p:nvPr/>
                  </p:nvSpPr>
                  <p:spPr bwMode="auto">
                    <a:xfrm>
                      <a:off x="1779323" y="4627897"/>
                      <a:ext cx="472764" cy="407555"/>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19" name="Rectangle 18"/>
                    <p:cNvSpPr/>
                    <p:nvPr/>
                  </p:nvSpPr>
                  <p:spPr bwMode="auto">
                    <a:xfrm>
                      <a:off x="1779323" y="4824517"/>
                      <a:ext cx="472764" cy="604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0" name="Rectangle 19"/>
                    <p:cNvSpPr/>
                    <p:nvPr/>
                  </p:nvSpPr>
                  <p:spPr bwMode="auto">
                    <a:xfrm rot="16200000">
                      <a:off x="1881399" y="4936712"/>
                      <a:ext cx="268612" cy="6040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sp>
                <p:nvSpPr>
                  <p:cNvPr id="22" name="Isosceles Triangle 21"/>
                  <p:cNvSpPr/>
                  <p:nvPr/>
                </p:nvSpPr>
                <p:spPr bwMode="auto">
                  <a:xfrm>
                    <a:off x="2304709" y="3989226"/>
                    <a:ext cx="88734" cy="76495"/>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grpSp>
          <p:sp>
            <p:nvSpPr>
              <p:cNvPr id="25" name="Rectangle 24"/>
              <p:cNvSpPr/>
              <p:nvPr/>
            </p:nvSpPr>
            <p:spPr>
              <a:xfrm>
                <a:off x="1731183" y="4125283"/>
                <a:ext cx="838691" cy="258532"/>
              </a:xfrm>
              <a:prstGeom prst="rect">
                <a:avLst/>
              </a:prstGeom>
            </p:spPr>
            <p:txBody>
              <a:bodyPr wrap="none">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AD / DNS</a:t>
                </a:r>
              </a:p>
            </p:txBody>
          </p:sp>
        </p:grpSp>
        <p:pic>
          <p:nvPicPr>
            <p:cNvPr id="27" name="Picture 2"/>
            <p:cNvPicPr>
              <a:picLocks noChangeAspect="1" noChangeArrowheads="1"/>
            </p:cNvPicPr>
            <p:nvPr/>
          </p:nvPicPr>
          <p:blipFill rotWithShape="1">
            <a:blip r:embed="rId4" cstate="print">
              <a:lum bright="100000" contrast="100000"/>
            </a:blip>
            <a:srcRect l="9422" t="9591" r="8195" b="13220"/>
            <a:stretch/>
          </p:blipFill>
          <p:spPr bwMode="auto">
            <a:xfrm>
              <a:off x="1521605" y="2369636"/>
              <a:ext cx="733110" cy="629380"/>
            </a:xfrm>
            <a:prstGeom prst="rect">
              <a:avLst/>
            </a:prstGeom>
            <a:noFill/>
            <a:ln w="9525">
              <a:noFill/>
              <a:miter lim="800000"/>
              <a:headEnd/>
              <a:tailEnd/>
            </a:ln>
            <a:effectLst/>
          </p:spPr>
        </p:pic>
        <p:sp>
          <p:nvSpPr>
            <p:cNvPr id="29" name="Rectangle 28"/>
            <p:cNvSpPr/>
            <p:nvPr/>
          </p:nvSpPr>
          <p:spPr>
            <a:xfrm>
              <a:off x="1462860" y="2957132"/>
              <a:ext cx="989245" cy="258532"/>
            </a:xfrm>
            <a:prstGeom prst="rect">
              <a:avLst/>
            </a:prstGeom>
          </p:spPr>
          <p:txBody>
            <a:bodyPr wrap="none">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SQL Servers</a:t>
              </a:r>
            </a:p>
          </p:txBody>
        </p:sp>
        <p:pic>
          <p:nvPicPr>
            <p:cNvPr id="30" name="Picture 2"/>
            <p:cNvPicPr>
              <a:picLocks noChangeAspect="1" noChangeArrowheads="1"/>
            </p:cNvPicPr>
            <p:nvPr/>
          </p:nvPicPr>
          <p:blipFill>
            <a:blip r:embed="rId5" cstate="print">
              <a:clrChange>
                <a:clrFrom>
                  <a:srgbClr val="4EB1E4"/>
                </a:clrFrom>
                <a:clrTo>
                  <a:srgbClr val="4EB1E4">
                    <a:alpha val="0"/>
                  </a:srgbClr>
                </a:clrTo>
              </a:clrChange>
              <a:extLst>
                <a:ext uri="{28A0092B-C50C-407E-A947-70E740481C1C}">
                  <a14:useLocalDpi xmlns:a14="http://schemas.microsoft.com/office/drawing/2010/main" val="0"/>
                </a:ext>
              </a:extLst>
            </a:blip>
            <a:srcRect/>
            <a:stretch>
              <a:fillRect/>
            </a:stretch>
          </p:blipFill>
          <p:spPr bwMode="auto">
            <a:xfrm>
              <a:off x="2060071" y="2677961"/>
              <a:ext cx="333337" cy="30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4" name="Group 33"/>
            <p:cNvGrpSpPr/>
            <p:nvPr/>
          </p:nvGrpSpPr>
          <p:grpSpPr>
            <a:xfrm>
              <a:off x="2148208" y="4442923"/>
              <a:ext cx="965110" cy="993882"/>
              <a:chOff x="1809804" y="4442923"/>
              <a:chExt cx="965110" cy="993882"/>
            </a:xfrm>
          </p:grpSpPr>
          <p:pic>
            <p:nvPicPr>
              <p:cNvPr id="31" name="Picture 2"/>
              <p:cNvPicPr>
                <a:picLocks noChangeAspect="1" noChangeArrowheads="1"/>
              </p:cNvPicPr>
              <p:nvPr/>
            </p:nvPicPr>
            <p:blipFill>
              <a:blip r:embed="rId4" cstate="print">
                <a:lum bright="100000" contrast="100000"/>
              </a:blip>
              <a:srcRect/>
              <a:stretch>
                <a:fillRect/>
              </a:stretch>
            </p:blipFill>
            <p:spPr bwMode="auto">
              <a:xfrm>
                <a:off x="1809804" y="4442923"/>
                <a:ext cx="965110" cy="884298"/>
              </a:xfrm>
              <a:prstGeom prst="rect">
                <a:avLst/>
              </a:prstGeom>
              <a:noFill/>
              <a:ln w="9525">
                <a:noFill/>
                <a:miter lim="800000"/>
                <a:headEnd/>
                <a:tailEnd/>
              </a:ln>
              <a:effectLst/>
            </p:spPr>
          </p:pic>
          <p:sp>
            <p:nvSpPr>
              <p:cNvPr id="32" name="Rectangle 31"/>
              <p:cNvSpPr/>
              <p:nvPr/>
            </p:nvSpPr>
            <p:spPr>
              <a:xfrm>
                <a:off x="1844956" y="5178273"/>
                <a:ext cx="826252" cy="258532"/>
              </a:xfrm>
              <a:prstGeom prst="rect">
                <a:avLst/>
              </a:prstGeom>
            </p:spPr>
            <p:txBody>
              <a:bodyPr wrap="none">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Exchange</a:t>
                </a:r>
              </a:p>
            </p:txBody>
          </p:sp>
          <p:sp>
            <p:nvSpPr>
              <p:cNvPr id="33" name="Freeform 128"/>
              <p:cNvSpPr>
                <a:spLocks noEditPoints="1"/>
              </p:cNvSpPr>
              <p:nvPr/>
            </p:nvSpPr>
            <p:spPr bwMode="black">
              <a:xfrm>
                <a:off x="2433694" y="4961317"/>
                <a:ext cx="322748" cy="225728"/>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dirty="0"/>
              </a:p>
            </p:txBody>
          </p:sp>
        </p:grpSp>
        <p:sp>
          <p:nvSpPr>
            <p:cNvPr id="36" name="Freeform 27"/>
            <p:cNvSpPr>
              <a:spLocks noChangeAspect="1" noEditPoints="1"/>
            </p:cNvSpPr>
            <p:nvPr/>
          </p:nvSpPr>
          <p:spPr bwMode="black">
            <a:xfrm>
              <a:off x="1187931" y="3478935"/>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endParaRPr lang="en-US" dirty="0"/>
            </a:p>
          </p:txBody>
        </p:sp>
        <p:sp>
          <p:nvSpPr>
            <p:cNvPr id="37" name="Freeform 27"/>
            <p:cNvSpPr>
              <a:spLocks noChangeAspect="1" noEditPoints="1"/>
            </p:cNvSpPr>
            <p:nvPr/>
          </p:nvSpPr>
          <p:spPr bwMode="black">
            <a:xfrm>
              <a:off x="1187931" y="3955892"/>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endParaRPr lang="en-US" dirty="0"/>
            </a:p>
          </p:txBody>
        </p:sp>
        <p:sp>
          <p:nvSpPr>
            <p:cNvPr id="38" name="Freeform 27"/>
            <p:cNvSpPr>
              <a:spLocks noChangeAspect="1" noEditPoints="1"/>
            </p:cNvSpPr>
            <p:nvPr/>
          </p:nvSpPr>
          <p:spPr bwMode="black">
            <a:xfrm>
              <a:off x="1187931" y="443284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endParaRPr lang="en-US" dirty="0"/>
            </a:p>
          </p:txBody>
        </p:sp>
        <p:sp>
          <p:nvSpPr>
            <p:cNvPr id="39" name="Freeform 27"/>
            <p:cNvSpPr>
              <a:spLocks noChangeAspect="1" noEditPoints="1"/>
            </p:cNvSpPr>
            <p:nvPr/>
          </p:nvSpPr>
          <p:spPr bwMode="black">
            <a:xfrm>
              <a:off x="1187931" y="4909805"/>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p:txBody>
          <a:bodyPr/>
          <a:lstStyle/>
          <a:p>
            <a:r>
              <a:rPr lang="en-US" sz="5400" dirty="0"/>
              <a:t>The “virtual” branch office</a:t>
            </a:r>
          </a:p>
        </p:txBody>
      </p:sp>
      <p:grpSp>
        <p:nvGrpSpPr>
          <p:cNvPr id="122" name="Group 121"/>
          <p:cNvGrpSpPr/>
          <p:nvPr/>
        </p:nvGrpSpPr>
        <p:grpSpPr>
          <a:xfrm>
            <a:off x="8948001" y="3799612"/>
            <a:ext cx="2341419" cy="2341419"/>
            <a:chOff x="8948001" y="3799610"/>
            <a:chExt cx="2341419" cy="2341419"/>
          </a:xfrm>
          <a:solidFill>
            <a:schemeClr val="tx1"/>
          </a:solidFill>
        </p:grpSpPr>
        <p:sp>
          <p:nvSpPr>
            <p:cNvPr id="4" name="Rectangle 3"/>
            <p:cNvSpPr/>
            <p:nvPr/>
          </p:nvSpPr>
          <p:spPr bwMode="auto">
            <a:xfrm>
              <a:off x="8948001" y="3799610"/>
              <a:ext cx="2341419" cy="23414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23" fontAlgn="base">
                <a:lnSpc>
                  <a:spcPct val="90000"/>
                </a:lnSpc>
                <a:spcBef>
                  <a:spcPct val="0"/>
                </a:spcBef>
                <a:spcAft>
                  <a:spcPct val="0"/>
                </a:spcAft>
              </a:pPr>
              <a:r>
                <a:rPr lang="en-US" dirty="0">
                  <a:gradFill>
                    <a:gsLst>
                      <a:gs pos="0">
                        <a:srgbClr val="FFFFFF"/>
                      </a:gs>
                      <a:gs pos="100000">
                        <a:srgbClr val="FFFFFF"/>
                      </a:gs>
                    </a:gsLst>
                    <a:lin ang="5400000" scaled="0"/>
                  </a:gradFill>
                </a:rPr>
                <a:t>The Virtual Network</a:t>
              </a:r>
            </a:p>
            <a:p>
              <a:pPr algn="ctr" defTabSz="914023" fontAlgn="base">
                <a:lnSpc>
                  <a:spcPct val="90000"/>
                </a:lnSpc>
                <a:spcBef>
                  <a:spcPct val="0"/>
                </a:spcBef>
                <a:spcAft>
                  <a:spcPct val="0"/>
                </a:spcAft>
              </a:pPr>
              <a:r>
                <a:rPr lang="en-US" dirty="0">
                  <a:gradFill>
                    <a:gsLst>
                      <a:gs pos="0">
                        <a:srgbClr val="FFFFFF"/>
                      </a:gs>
                      <a:gs pos="100000">
                        <a:srgbClr val="FFFFFF"/>
                      </a:gs>
                    </a:gsLst>
                    <a:lin ang="5400000" scaled="0"/>
                  </a:gradFill>
                </a:rPr>
                <a:t>in Windows Azure</a:t>
              </a:r>
            </a:p>
          </p:txBody>
        </p:sp>
        <p:sp>
          <p:nvSpPr>
            <p:cNvPr id="6" name="Freeform 40"/>
            <p:cNvSpPr>
              <a:spLocks noEditPoints="1"/>
            </p:cNvSpPr>
            <p:nvPr/>
          </p:nvSpPr>
          <p:spPr bwMode="black">
            <a:xfrm>
              <a:off x="10619300" y="4442923"/>
              <a:ext cx="547891" cy="527396"/>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 name="Freeform 128"/>
          <p:cNvSpPr>
            <a:spLocks noChangeAspect="1"/>
          </p:cNvSpPr>
          <p:nvPr/>
        </p:nvSpPr>
        <p:spPr bwMode="black">
          <a:xfrm>
            <a:off x="4788081" y="2607478"/>
            <a:ext cx="3735578" cy="206358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3"/>
          </a:solidFill>
          <a:ln>
            <a:noFill/>
          </a:ln>
          <a:extLst/>
        </p:spPr>
        <p:txBody>
          <a:bodyPr vert="horz" wrap="square" lIns="91432" tIns="45717" rIns="91432" bIns="45717" numCol="1" anchor="t" anchorCtr="0" compatLnSpc="1">
            <a:prstTxWarp prst="textNoShape">
              <a:avLst/>
            </a:prstTxWarp>
          </a:bodyPr>
          <a:lstStyle/>
          <a:p>
            <a:endParaRPr lang="en-US" dirty="0"/>
          </a:p>
        </p:txBody>
      </p:sp>
      <p:grpSp>
        <p:nvGrpSpPr>
          <p:cNvPr id="119" name="Group 118"/>
          <p:cNvGrpSpPr/>
          <p:nvPr/>
        </p:nvGrpSpPr>
        <p:grpSpPr>
          <a:xfrm>
            <a:off x="3374215" y="3425023"/>
            <a:ext cx="813043" cy="1064047"/>
            <a:chOff x="3374212" y="3425018"/>
            <a:chExt cx="813043" cy="1064045"/>
          </a:xfrm>
        </p:grpSpPr>
        <p:pic>
          <p:nvPicPr>
            <p:cNvPr id="10"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3602978" y="3425018"/>
              <a:ext cx="355510" cy="712232"/>
            </a:xfrm>
            <a:prstGeom prst="rect">
              <a:avLst/>
            </a:prstGeom>
            <a:noFill/>
          </p:spPr>
        </p:pic>
        <p:sp>
          <p:nvSpPr>
            <p:cNvPr id="12" name="Rectangle 11"/>
            <p:cNvSpPr/>
            <p:nvPr/>
          </p:nvSpPr>
          <p:spPr>
            <a:xfrm>
              <a:off x="3374212" y="4064332"/>
              <a:ext cx="813043" cy="424731"/>
            </a:xfrm>
            <a:prstGeom prst="rect">
              <a:avLst/>
            </a:prstGeom>
          </p:spPr>
          <p:txBody>
            <a:bodyPr wrap="none">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S2S VPN </a:t>
              </a:r>
              <a:br>
                <a:rPr lang="en-US" sz="1200" dirty="0">
                  <a:gradFill>
                    <a:gsLst>
                      <a:gs pos="0">
                        <a:srgbClr val="FFFFFF"/>
                      </a:gs>
                      <a:gs pos="100000">
                        <a:srgbClr val="FFFFFF"/>
                      </a:gs>
                    </a:gsLst>
                    <a:lin ang="5400000" scaled="0"/>
                  </a:gradFill>
                </a:rPr>
              </a:br>
              <a:r>
                <a:rPr lang="en-US" sz="1200" dirty="0">
                  <a:gradFill>
                    <a:gsLst>
                      <a:gs pos="0">
                        <a:srgbClr val="FFFFFF"/>
                      </a:gs>
                      <a:gs pos="100000">
                        <a:srgbClr val="FFFFFF"/>
                      </a:gs>
                    </a:gsLst>
                    <a:lin ang="5400000" scaled="0"/>
                  </a:gradFill>
                </a:rPr>
                <a:t>Device</a:t>
              </a:r>
            </a:p>
          </p:txBody>
        </p:sp>
      </p:grpSp>
      <p:grpSp>
        <p:nvGrpSpPr>
          <p:cNvPr id="44" name="Group 43"/>
          <p:cNvGrpSpPr/>
          <p:nvPr/>
        </p:nvGrpSpPr>
        <p:grpSpPr>
          <a:xfrm>
            <a:off x="4788082" y="1566152"/>
            <a:ext cx="430451" cy="1484149"/>
            <a:chOff x="4409404" y="1199819"/>
            <a:chExt cx="510347" cy="1759622"/>
          </a:xfrm>
        </p:grpSpPr>
        <p:sp>
          <p:nvSpPr>
            <p:cNvPr id="40" name="Freeform 27"/>
            <p:cNvSpPr>
              <a:spLocks noChangeAspect="1" noEditPoints="1"/>
            </p:cNvSpPr>
            <p:nvPr/>
          </p:nvSpPr>
          <p:spPr bwMode="black">
            <a:xfrm>
              <a:off x="4409404" y="119981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endParaRPr lang="en-US" dirty="0"/>
            </a:p>
          </p:txBody>
        </p:sp>
        <p:sp>
          <p:nvSpPr>
            <p:cNvPr id="41" name="Freeform 27"/>
            <p:cNvSpPr>
              <a:spLocks noChangeAspect="1" noEditPoints="1"/>
            </p:cNvSpPr>
            <p:nvPr/>
          </p:nvSpPr>
          <p:spPr bwMode="black">
            <a:xfrm>
              <a:off x="4409404" y="1676776"/>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endParaRPr lang="en-US" dirty="0"/>
            </a:p>
          </p:txBody>
        </p:sp>
        <p:sp>
          <p:nvSpPr>
            <p:cNvPr id="42" name="Freeform 27"/>
            <p:cNvSpPr>
              <a:spLocks noChangeAspect="1" noEditPoints="1"/>
            </p:cNvSpPr>
            <p:nvPr/>
          </p:nvSpPr>
          <p:spPr bwMode="black">
            <a:xfrm>
              <a:off x="4409404" y="2153733"/>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endParaRPr lang="en-US" dirty="0"/>
            </a:p>
          </p:txBody>
        </p:sp>
        <p:sp>
          <p:nvSpPr>
            <p:cNvPr id="43" name="Freeform 27"/>
            <p:cNvSpPr>
              <a:spLocks noChangeAspect="1" noEditPoints="1"/>
            </p:cNvSpPr>
            <p:nvPr/>
          </p:nvSpPr>
          <p:spPr bwMode="black">
            <a:xfrm>
              <a:off x="4409404" y="263068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endParaRPr lang="en-US" dirty="0"/>
            </a:p>
          </p:txBody>
        </p:sp>
      </p:grpSp>
      <p:grpSp>
        <p:nvGrpSpPr>
          <p:cNvPr id="117" name="Group 116"/>
          <p:cNvGrpSpPr/>
          <p:nvPr/>
        </p:nvGrpSpPr>
        <p:grpSpPr>
          <a:xfrm>
            <a:off x="3587658" y="1704792"/>
            <a:ext cx="1200422" cy="1206864"/>
            <a:chOff x="3587658" y="1704792"/>
            <a:chExt cx="1200422" cy="1206864"/>
          </a:xfrm>
        </p:grpSpPr>
        <p:cxnSp>
          <p:nvCxnSpPr>
            <p:cNvPr id="45" name="Straight Arrow Connector 44"/>
            <p:cNvCxnSpPr/>
            <p:nvPr/>
          </p:nvCxnSpPr>
          <p:spPr>
            <a:xfrm flipH="1">
              <a:off x="3587659" y="1704792"/>
              <a:ext cx="1200421" cy="1011358"/>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a:off x="3602978" y="2107080"/>
              <a:ext cx="1185102" cy="609069"/>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a:off x="3602978" y="2509368"/>
              <a:ext cx="1185102" cy="206782"/>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flipV="1">
              <a:off x="3587658" y="2716150"/>
              <a:ext cx="1200422" cy="195506"/>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grpSp>
      <p:grpSp>
        <p:nvGrpSpPr>
          <p:cNvPr id="120" name="Group 119"/>
          <p:cNvGrpSpPr/>
          <p:nvPr/>
        </p:nvGrpSpPr>
        <p:grpSpPr>
          <a:xfrm>
            <a:off x="9068433" y="2317824"/>
            <a:ext cx="813043" cy="1064047"/>
            <a:chOff x="9068431" y="2317819"/>
            <a:chExt cx="813043" cy="1064045"/>
          </a:xfrm>
        </p:grpSpPr>
        <p:pic>
          <p:nvPicPr>
            <p:cNvPr id="58"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9297197" y="2317819"/>
              <a:ext cx="355510" cy="712232"/>
            </a:xfrm>
            <a:prstGeom prst="rect">
              <a:avLst/>
            </a:prstGeom>
            <a:noFill/>
          </p:spPr>
        </p:pic>
        <p:sp>
          <p:nvSpPr>
            <p:cNvPr id="59" name="Rectangle 58"/>
            <p:cNvSpPr/>
            <p:nvPr/>
          </p:nvSpPr>
          <p:spPr>
            <a:xfrm>
              <a:off x="9068431" y="2957133"/>
              <a:ext cx="813043" cy="424731"/>
            </a:xfrm>
            <a:prstGeom prst="rect">
              <a:avLst/>
            </a:prstGeom>
          </p:spPr>
          <p:txBody>
            <a:bodyPr wrap="none">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S2S VPN </a:t>
              </a:r>
              <a:br>
                <a:rPr lang="en-US" sz="1200" dirty="0">
                  <a:gradFill>
                    <a:gsLst>
                      <a:gs pos="0">
                        <a:srgbClr val="FFFFFF"/>
                      </a:gs>
                      <a:gs pos="100000">
                        <a:srgbClr val="FFFFFF"/>
                      </a:gs>
                    </a:gsLst>
                    <a:lin ang="5400000" scaled="0"/>
                  </a:gradFill>
                </a:rPr>
              </a:br>
              <a:r>
                <a:rPr lang="en-US" sz="1200" dirty="0">
                  <a:gradFill>
                    <a:gsLst>
                      <a:gs pos="0">
                        <a:srgbClr val="FFFFFF"/>
                      </a:gs>
                      <a:gs pos="100000">
                        <a:srgbClr val="FFFFFF"/>
                      </a:gs>
                    </a:gsLst>
                    <a:lin ang="5400000" scaled="0"/>
                  </a:gradFill>
                </a:rPr>
                <a:t>Device</a:t>
              </a:r>
            </a:p>
          </p:txBody>
        </p:sp>
      </p:grpSp>
      <p:grpSp>
        <p:nvGrpSpPr>
          <p:cNvPr id="121" name="Group 120"/>
          <p:cNvGrpSpPr/>
          <p:nvPr/>
        </p:nvGrpSpPr>
        <p:grpSpPr>
          <a:xfrm>
            <a:off x="4063987" y="2864507"/>
            <a:ext cx="5116944" cy="935104"/>
            <a:chOff x="4063986" y="2864506"/>
            <a:chExt cx="5116945" cy="935104"/>
          </a:xfrm>
        </p:grpSpPr>
        <p:cxnSp>
          <p:nvCxnSpPr>
            <p:cNvPr id="60" name="Straight Arrow Connector 59"/>
            <p:cNvCxnSpPr/>
            <p:nvPr/>
          </p:nvCxnSpPr>
          <p:spPr>
            <a:xfrm flipH="1">
              <a:off x="4063986" y="2864506"/>
              <a:ext cx="5116945" cy="935104"/>
            </a:xfrm>
            <a:prstGeom prst="straightConnector1">
              <a:avLst/>
            </a:prstGeom>
            <a:ln w="57150">
              <a:solidFill>
                <a:schemeClr val="tx2"/>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rot="21007970">
              <a:off x="5658742" y="3077375"/>
              <a:ext cx="1600117" cy="300082"/>
            </a:xfrm>
            <a:prstGeom prst="rect">
              <a:avLst/>
            </a:prstGeom>
          </p:spPr>
          <p:txBody>
            <a:bodyPr wrap="none">
              <a:spAutoFit/>
            </a:bodyPr>
            <a:lstStyle/>
            <a:p>
              <a:pPr algn="ctr" defTabSz="914023" fontAlgn="base">
                <a:lnSpc>
                  <a:spcPct val="90000"/>
                </a:lnSpc>
                <a:spcBef>
                  <a:spcPct val="0"/>
                </a:spcBef>
                <a:spcAft>
                  <a:spcPct val="0"/>
                </a:spcAft>
              </a:pPr>
              <a:r>
                <a:rPr lang="en-US" sz="1500" b="1" dirty="0">
                  <a:gradFill>
                    <a:gsLst>
                      <a:gs pos="0">
                        <a:srgbClr val="FFFFFF"/>
                      </a:gs>
                      <a:gs pos="100000">
                        <a:srgbClr val="FFFFFF"/>
                      </a:gs>
                    </a:gsLst>
                    <a:lin ang="5400000" scaled="0"/>
                  </a:gradFill>
                </a:rPr>
                <a:t>S2S VPN tunnel</a:t>
              </a:r>
            </a:p>
          </p:txBody>
        </p:sp>
      </p:grpSp>
      <p:grpSp>
        <p:nvGrpSpPr>
          <p:cNvPr id="123" name="Group 122"/>
          <p:cNvGrpSpPr/>
          <p:nvPr/>
        </p:nvGrpSpPr>
        <p:grpSpPr>
          <a:xfrm>
            <a:off x="8979352" y="4345567"/>
            <a:ext cx="1074718" cy="993883"/>
            <a:chOff x="8979348" y="4345563"/>
            <a:chExt cx="1074718" cy="993882"/>
          </a:xfrm>
        </p:grpSpPr>
        <p:grpSp>
          <p:nvGrpSpPr>
            <p:cNvPr id="64" name="Group 63"/>
            <p:cNvGrpSpPr/>
            <p:nvPr/>
          </p:nvGrpSpPr>
          <p:grpSpPr>
            <a:xfrm>
              <a:off x="8979348" y="4345563"/>
              <a:ext cx="1074718" cy="993882"/>
              <a:chOff x="1720721" y="4442923"/>
              <a:chExt cx="1074718" cy="993882"/>
            </a:xfrm>
          </p:grpSpPr>
          <p:pic>
            <p:nvPicPr>
              <p:cNvPr id="65" name="Picture 2"/>
              <p:cNvPicPr>
                <a:picLocks noChangeAspect="1" noChangeArrowheads="1"/>
              </p:cNvPicPr>
              <p:nvPr/>
            </p:nvPicPr>
            <p:blipFill>
              <a:blip r:embed="rId4" cstate="print">
                <a:lum bright="100000" contrast="100000"/>
              </a:blip>
              <a:srcRect/>
              <a:stretch>
                <a:fillRect/>
              </a:stretch>
            </p:blipFill>
            <p:spPr bwMode="auto">
              <a:xfrm>
                <a:off x="1809804" y="4442923"/>
                <a:ext cx="965110" cy="884298"/>
              </a:xfrm>
              <a:prstGeom prst="rect">
                <a:avLst/>
              </a:prstGeom>
              <a:noFill/>
              <a:ln w="9525">
                <a:noFill/>
                <a:miter lim="800000"/>
                <a:headEnd/>
                <a:tailEnd/>
              </a:ln>
              <a:effectLst/>
            </p:spPr>
          </p:pic>
          <p:sp>
            <p:nvSpPr>
              <p:cNvPr id="66" name="Rectangle 65"/>
              <p:cNvSpPr/>
              <p:nvPr/>
            </p:nvSpPr>
            <p:spPr>
              <a:xfrm>
                <a:off x="1720721" y="5178273"/>
                <a:ext cx="1074718" cy="258532"/>
              </a:xfrm>
              <a:prstGeom prst="rect">
                <a:avLst/>
              </a:prstGeom>
            </p:spPr>
            <p:txBody>
              <a:bodyPr wrap="none">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BRK Gateway</a:t>
                </a:r>
              </a:p>
            </p:txBody>
          </p:sp>
        </p:grpSp>
        <p:sp>
          <p:nvSpPr>
            <p:cNvPr id="68" name="Freeform 92"/>
            <p:cNvSpPr>
              <a:spLocks noEditPoints="1"/>
            </p:cNvSpPr>
            <p:nvPr/>
          </p:nvSpPr>
          <p:spPr bwMode="black">
            <a:xfrm>
              <a:off x="9842233" y="4787711"/>
              <a:ext cx="191307" cy="260655"/>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grpSp>
      <p:grpSp>
        <p:nvGrpSpPr>
          <p:cNvPr id="69" name="Group 68"/>
          <p:cNvGrpSpPr/>
          <p:nvPr/>
        </p:nvGrpSpPr>
        <p:grpSpPr>
          <a:xfrm>
            <a:off x="7933064" y="5048368"/>
            <a:ext cx="430451" cy="1484149"/>
            <a:chOff x="4409404" y="1199819"/>
            <a:chExt cx="510347" cy="1759622"/>
          </a:xfrm>
        </p:grpSpPr>
        <p:sp>
          <p:nvSpPr>
            <p:cNvPr id="70" name="Freeform 27"/>
            <p:cNvSpPr>
              <a:spLocks noChangeAspect="1" noEditPoints="1"/>
            </p:cNvSpPr>
            <p:nvPr/>
          </p:nvSpPr>
          <p:spPr bwMode="black">
            <a:xfrm>
              <a:off x="4409404" y="119981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7"/>
            <p:cNvSpPr>
              <a:spLocks noChangeAspect="1" noEditPoints="1"/>
            </p:cNvSpPr>
            <p:nvPr/>
          </p:nvSpPr>
          <p:spPr bwMode="black">
            <a:xfrm>
              <a:off x="4409404" y="1676776"/>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7"/>
            <p:cNvSpPr>
              <a:spLocks noChangeAspect="1" noEditPoints="1"/>
            </p:cNvSpPr>
            <p:nvPr/>
          </p:nvSpPr>
          <p:spPr bwMode="black">
            <a:xfrm>
              <a:off x="4409404" y="2153733"/>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7"/>
            <p:cNvSpPr>
              <a:spLocks noChangeAspect="1" noEditPoints="1"/>
            </p:cNvSpPr>
            <p:nvPr/>
          </p:nvSpPr>
          <p:spPr bwMode="black">
            <a:xfrm>
              <a:off x="4409404" y="263068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endParaRPr lang="en-US" dirty="0"/>
            </a:p>
          </p:txBody>
        </p:sp>
      </p:grpSp>
      <p:grpSp>
        <p:nvGrpSpPr>
          <p:cNvPr id="140" name="Group 139"/>
          <p:cNvGrpSpPr/>
          <p:nvPr/>
        </p:nvGrpSpPr>
        <p:grpSpPr>
          <a:xfrm>
            <a:off x="8363514" y="5178275"/>
            <a:ext cx="1020618" cy="1215599"/>
            <a:chOff x="8363513" y="5178273"/>
            <a:chExt cx="1020618" cy="1215599"/>
          </a:xfrm>
        </p:grpSpPr>
        <p:cxnSp>
          <p:nvCxnSpPr>
            <p:cNvPr id="74" name="Straight Arrow Connector 73"/>
            <p:cNvCxnSpPr/>
            <p:nvPr/>
          </p:nvCxnSpPr>
          <p:spPr>
            <a:xfrm>
              <a:off x="8363513" y="5178273"/>
              <a:ext cx="1020618" cy="514414"/>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8395840" y="5569527"/>
              <a:ext cx="988291" cy="123160"/>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flipV="1">
              <a:off x="8395840" y="5692688"/>
              <a:ext cx="988291" cy="298896"/>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flipV="1">
              <a:off x="8395840" y="5692688"/>
              <a:ext cx="988291" cy="701184"/>
            </a:xfrm>
            <a:prstGeom prst="straightConnector1">
              <a:avLst/>
            </a:prstGeom>
            <a:ln w="19050">
              <a:solidFill>
                <a:schemeClr val="tx2"/>
              </a:solidFill>
              <a:headEnd type="none" w="med" len="sm"/>
              <a:tailEnd type="none"/>
            </a:ln>
          </p:spPr>
          <p:style>
            <a:lnRef idx="1">
              <a:schemeClr val="accent1"/>
            </a:lnRef>
            <a:fillRef idx="0">
              <a:schemeClr val="accent1"/>
            </a:fillRef>
            <a:effectRef idx="0">
              <a:schemeClr val="accent1"/>
            </a:effectRef>
            <a:fontRef idx="minor">
              <a:schemeClr val="tx1"/>
            </a:fontRef>
          </p:style>
        </p:cxnSp>
      </p:grpSp>
      <p:grpSp>
        <p:nvGrpSpPr>
          <p:cNvPr id="124" name="Group 123"/>
          <p:cNvGrpSpPr/>
          <p:nvPr/>
        </p:nvGrpSpPr>
        <p:grpSpPr>
          <a:xfrm>
            <a:off x="4063989" y="3989227"/>
            <a:ext cx="5004444" cy="798487"/>
            <a:chOff x="4063986" y="3989226"/>
            <a:chExt cx="5004445" cy="798486"/>
          </a:xfrm>
        </p:grpSpPr>
        <p:cxnSp>
          <p:nvCxnSpPr>
            <p:cNvPr id="86" name="Straight Arrow Connector 85"/>
            <p:cNvCxnSpPr>
              <a:stCxn id="65" idx="1"/>
            </p:cNvCxnSpPr>
            <p:nvPr/>
          </p:nvCxnSpPr>
          <p:spPr>
            <a:xfrm flipH="1" flipV="1">
              <a:off x="4063986" y="3989226"/>
              <a:ext cx="5004445" cy="798486"/>
            </a:xfrm>
            <a:prstGeom prst="straightConnector1">
              <a:avLst/>
            </a:prstGeom>
            <a:ln w="57150">
              <a:solidFill>
                <a:schemeClr val="tx2"/>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rot="586971">
              <a:off x="5855811" y="4088769"/>
              <a:ext cx="1600117" cy="300082"/>
            </a:xfrm>
            <a:prstGeom prst="rect">
              <a:avLst/>
            </a:prstGeom>
          </p:spPr>
          <p:txBody>
            <a:bodyPr wrap="none">
              <a:spAutoFit/>
            </a:bodyPr>
            <a:lstStyle/>
            <a:p>
              <a:pPr algn="ctr" defTabSz="914023" fontAlgn="base">
                <a:lnSpc>
                  <a:spcPct val="90000"/>
                </a:lnSpc>
                <a:spcBef>
                  <a:spcPct val="0"/>
                </a:spcBef>
                <a:spcAft>
                  <a:spcPct val="0"/>
                </a:spcAft>
              </a:pPr>
              <a:r>
                <a:rPr lang="en-US" sz="1500" b="1" dirty="0">
                  <a:gradFill>
                    <a:gsLst>
                      <a:gs pos="0">
                        <a:srgbClr val="FFFFFF"/>
                      </a:gs>
                      <a:gs pos="100000">
                        <a:srgbClr val="FFFFFF"/>
                      </a:gs>
                    </a:gsLst>
                    <a:lin ang="5400000" scaled="0"/>
                  </a:gradFill>
                </a:rPr>
                <a:t>S2S VPN tunnel</a:t>
              </a:r>
            </a:p>
          </p:txBody>
        </p:sp>
      </p:grpSp>
      <p:grpSp>
        <p:nvGrpSpPr>
          <p:cNvPr id="130" name="Group 129"/>
          <p:cNvGrpSpPr/>
          <p:nvPr/>
        </p:nvGrpSpPr>
        <p:grpSpPr>
          <a:xfrm>
            <a:off x="3009614" y="2379980"/>
            <a:ext cx="576145" cy="712232"/>
            <a:chOff x="9944860" y="5187045"/>
            <a:chExt cx="576144" cy="712232"/>
          </a:xfrm>
        </p:grpSpPr>
        <p:sp>
          <p:nvSpPr>
            <p:cNvPr id="128" name="Freeform 6"/>
            <p:cNvSpPr>
              <a:spLocks noChangeAspect="1" noEditPoints="1"/>
            </p:cNvSpPr>
            <p:nvPr/>
          </p:nvSpPr>
          <p:spPr bwMode="black">
            <a:xfrm>
              <a:off x="10192459" y="5526355"/>
              <a:ext cx="328545" cy="332665"/>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129"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9944860" y="5187045"/>
              <a:ext cx="355510" cy="712232"/>
            </a:xfrm>
            <a:prstGeom prst="rect">
              <a:avLst/>
            </a:prstGeom>
            <a:noFill/>
          </p:spPr>
        </p:pic>
      </p:grpSp>
      <p:grpSp>
        <p:nvGrpSpPr>
          <p:cNvPr id="133" name="Group 132"/>
          <p:cNvGrpSpPr/>
          <p:nvPr/>
        </p:nvGrpSpPr>
        <p:grpSpPr>
          <a:xfrm>
            <a:off x="1789123" y="2369636"/>
            <a:ext cx="604285" cy="712232"/>
            <a:chOff x="4647795" y="6723311"/>
            <a:chExt cx="604285" cy="712232"/>
          </a:xfrm>
        </p:grpSpPr>
        <p:pic>
          <p:nvPicPr>
            <p:cNvPr id="131" name="Picture 2"/>
            <p:cNvPicPr>
              <a:picLocks noChangeAspect="1" noChangeArrowheads="1"/>
            </p:cNvPicPr>
            <p:nvPr/>
          </p:nvPicPr>
          <p:blipFill>
            <a:blip r:embed="rId5" cstate="print">
              <a:clrChange>
                <a:clrFrom>
                  <a:srgbClr val="4EB1E4"/>
                </a:clrFrom>
                <a:clrTo>
                  <a:srgbClr val="4EB1E4">
                    <a:alpha val="0"/>
                  </a:srgbClr>
                </a:clrTo>
              </a:clrChange>
              <a:extLst>
                <a:ext uri="{28A0092B-C50C-407E-A947-70E740481C1C}">
                  <a14:useLocalDpi xmlns:a14="http://schemas.microsoft.com/office/drawing/2010/main" val="0"/>
                </a:ext>
              </a:extLst>
            </a:blip>
            <a:srcRect/>
            <a:stretch>
              <a:fillRect/>
            </a:stretch>
          </p:blipFill>
          <p:spPr bwMode="auto">
            <a:xfrm>
              <a:off x="4918743" y="7037593"/>
              <a:ext cx="333337" cy="30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2"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4647795" y="6723311"/>
              <a:ext cx="355510" cy="712232"/>
            </a:xfrm>
            <a:prstGeom prst="rect">
              <a:avLst/>
            </a:prstGeom>
            <a:noFill/>
          </p:spPr>
        </p:pic>
      </p:grpSp>
      <p:grpSp>
        <p:nvGrpSpPr>
          <p:cNvPr id="139" name="Group 138"/>
          <p:cNvGrpSpPr/>
          <p:nvPr/>
        </p:nvGrpSpPr>
        <p:grpSpPr>
          <a:xfrm>
            <a:off x="2447308" y="3443495"/>
            <a:ext cx="479392" cy="712232"/>
            <a:chOff x="4610325" y="6858496"/>
            <a:chExt cx="479392" cy="712232"/>
          </a:xfrm>
        </p:grpSpPr>
        <p:pic>
          <p:nvPicPr>
            <p:cNvPr id="134"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4610325" y="6858496"/>
              <a:ext cx="355510" cy="712232"/>
            </a:xfrm>
            <a:prstGeom prst="rect">
              <a:avLst/>
            </a:prstGeom>
            <a:noFill/>
          </p:spPr>
        </p:pic>
        <p:sp>
          <p:nvSpPr>
            <p:cNvPr id="135" name="Isosceles Triangle 134"/>
            <p:cNvSpPr/>
            <p:nvPr/>
          </p:nvSpPr>
          <p:spPr bwMode="auto">
            <a:xfrm>
              <a:off x="4883537" y="7331187"/>
              <a:ext cx="206180" cy="177741"/>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136" name="Rectangle 135"/>
            <p:cNvSpPr/>
            <p:nvPr/>
          </p:nvSpPr>
          <p:spPr bwMode="auto">
            <a:xfrm>
              <a:off x="4883537" y="7416936"/>
              <a:ext cx="206180" cy="2634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137" name="Rectangle 136"/>
            <p:cNvSpPr/>
            <p:nvPr/>
          </p:nvSpPr>
          <p:spPr bwMode="auto">
            <a:xfrm rot="16200000">
              <a:off x="4928054" y="7465866"/>
              <a:ext cx="117146" cy="2634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138" name="Isosceles Triangle 137"/>
            <p:cNvSpPr/>
            <p:nvPr/>
          </p:nvSpPr>
          <p:spPr bwMode="auto">
            <a:xfrm>
              <a:off x="4942260" y="7396152"/>
              <a:ext cx="88734" cy="76495"/>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38720243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7"/>
                                        </p:tgtEl>
                                        <p:attrNameLst>
                                          <p:attrName>style.visibility</p:attrName>
                                        </p:attrNameLst>
                                      </p:cBhvr>
                                      <p:to>
                                        <p:strVal val="visible"/>
                                      </p:to>
                                    </p:set>
                                    <p:animEffect transition="in" filter="fade">
                                      <p:cBhvr>
                                        <p:cTn id="17" dur="500"/>
                                        <p:tgtEl>
                                          <p:spTgt spid="1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8"/>
                                        </p:tgtEl>
                                        <p:attrNameLst>
                                          <p:attrName>style.visibility</p:attrName>
                                        </p:attrNameLst>
                                      </p:cBhvr>
                                      <p:to>
                                        <p:strVal val="visible"/>
                                      </p:to>
                                    </p:set>
                                    <p:animEffect transition="in" filter="fade">
                                      <p:cBhvr>
                                        <p:cTn id="22" dur="500"/>
                                        <p:tgtEl>
                                          <p:spTgt spid="1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0"/>
                                        </p:tgtEl>
                                        <p:attrNameLst>
                                          <p:attrName>style.visibility</p:attrName>
                                        </p:attrNameLst>
                                      </p:cBhvr>
                                      <p:to>
                                        <p:strVal val="visible"/>
                                      </p:to>
                                    </p:set>
                                    <p:animEffect transition="in" filter="fade">
                                      <p:cBhvr>
                                        <p:cTn id="30" dur="500"/>
                                        <p:tgtEl>
                                          <p:spTgt spid="120"/>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21"/>
                                        </p:tgtEl>
                                        <p:attrNameLst>
                                          <p:attrName>style.visibility</p:attrName>
                                        </p:attrNameLst>
                                      </p:cBhvr>
                                      <p:to>
                                        <p:strVal val="visible"/>
                                      </p:to>
                                    </p:set>
                                    <p:animEffect transition="in" filter="fade">
                                      <p:cBhvr>
                                        <p:cTn id="38" dur="500"/>
                                        <p:tgtEl>
                                          <p:spTgt spid="12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fade">
                                      <p:cBhvr>
                                        <p:cTn id="43" dur="500"/>
                                        <p:tgtEl>
                                          <p:spTgt spid="12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23"/>
                                        </p:tgtEl>
                                        <p:attrNameLst>
                                          <p:attrName>style.visibility</p:attrName>
                                        </p:attrNameLst>
                                      </p:cBhvr>
                                      <p:to>
                                        <p:strVal val="visible"/>
                                      </p:to>
                                    </p:set>
                                    <p:animEffect transition="in" filter="fade">
                                      <p:cBhvr>
                                        <p:cTn id="48" dur="500"/>
                                        <p:tgtEl>
                                          <p:spTgt spid="12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24"/>
                                        </p:tgtEl>
                                        <p:attrNameLst>
                                          <p:attrName>style.visibility</p:attrName>
                                        </p:attrNameLst>
                                      </p:cBhvr>
                                      <p:to>
                                        <p:strVal val="visible"/>
                                      </p:to>
                                    </p:set>
                                    <p:animEffect transition="in" filter="fade">
                                      <p:cBhvr>
                                        <p:cTn id="53" dur="500"/>
                                        <p:tgtEl>
                                          <p:spTgt spid="12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30"/>
                                        </p:tgtEl>
                                        <p:attrNameLst>
                                          <p:attrName>style.visibility</p:attrName>
                                        </p:attrNameLst>
                                      </p:cBhvr>
                                      <p:to>
                                        <p:strVal val="visible"/>
                                      </p:to>
                                    </p:set>
                                    <p:animEffect transition="in" filter="fade">
                                      <p:cBhvr>
                                        <p:cTn id="58" dur="500"/>
                                        <p:tgtEl>
                                          <p:spTgt spid="130"/>
                                        </p:tgtEl>
                                      </p:cBhvr>
                                    </p:animEffect>
                                  </p:childTnLst>
                                </p:cTn>
                              </p:par>
                            </p:childTnLst>
                          </p:cTn>
                        </p:par>
                        <p:par>
                          <p:cTn id="59" fill="hold">
                            <p:stCondLst>
                              <p:cond delay="500"/>
                            </p:stCondLst>
                            <p:childTnLst>
                              <p:par>
                                <p:cTn id="60" presetID="42" presetClass="path" presetSubtype="0" accel="50000" decel="50000" fill="hold" nodeType="afterEffect">
                                  <p:stCondLst>
                                    <p:cond delay="0"/>
                                  </p:stCondLst>
                                  <p:childTnLst>
                                    <p:animMotion origin="layout" path="M -2.70833E-6 -2.59259E-6 L 0.04024 0.15949 " pathEditMode="relative" rAng="0" ptsTypes="AA">
                                      <p:cBhvr>
                                        <p:cTn id="61" dur="1000" fill="hold"/>
                                        <p:tgtEl>
                                          <p:spTgt spid="130"/>
                                        </p:tgtEl>
                                        <p:attrNameLst>
                                          <p:attrName>ppt_x</p:attrName>
                                          <p:attrName>ppt_y</p:attrName>
                                        </p:attrNameLst>
                                      </p:cBhvr>
                                      <p:rCtr x="2005" y="7963"/>
                                    </p:animMotion>
                                  </p:childTnLst>
                                </p:cTn>
                              </p:par>
                            </p:childTnLst>
                          </p:cTn>
                        </p:par>
                        <p:par>
                          <p:cTn id="62" fill="hold">
                            <p:stCondLst>
                              <p:cond delay="1500"/>
                            </p:stCondLst>
                            <p:childTnLst>
                              <p:par>
                                <p:cTn id="63" presetID="42" presetClass="path" presetSubtype="0" accel="50000" decel="50000" fill="hold" nodeType="afterEffect">
                                  <p:stCondLst>
                                    <p:cond delay="0"/>
                                  </p:stCondLst>
                                  <p:childTnLst>
                                    <p:animMotion origin="layout" path="M 0.04024 0.15949 L 0.51615 0.30347 " pathEditMode="relative" rAng="0" ptsTypes="AA">
                                      <p:cBhvr>
                                        <p:cTn id="64" dur="1000" fill="hold"/>
                                        <p:tgtEl>
                                          <p:spTgt spid="130"/>
                                        </p:tgtEl>
                                        <p:attrNameLst>
                                          <p:attrName>ppt_x</p:attrName>
                                          <p:attrName>ppt_y</p:attrName>
                                        </p:attrNameLst>
                                      </p:cBhvr>
                                      <p:rCtr x="23789" y="7199"/>
                                    </p:animMotion>
                                  </p:childTnLst>
                                </p:cTn>
                              </p:par>
                            </p:childTnLst>
                          </p:cTn>
                        </p:par>
                        <p:par>
                          <p:cTn id="65" fill="hold">
                            <p:stCondLst>
                              <p:cond delay="2500"/>
                            </p:stCondLst>
                            <p:childTnLst>
                              <p:par>
                                <p:cTn id="66" presetID="42" presetClass="path" presetSubtype="0" accel="50000" decel="50000" fill="hold" nodeType="afterEffect">
                                  <p:stCondLst>
                                    <p:cond delay="0"/>
                                  </p:stCondLst>
                                  <p:childTnLst>
                                    <p:animMotion origin="layout" path="M 0.51615 0.30347 L 0.62422 0.42963 " pathEditMode="relative" rAng="0" ptsTypes="AA">
                                      <p:cBhvr>
                                        <p:cTn id="67" dur="1000" fill="hold"/>
                                        <p:tgtEl>
                                          <p:spTgt spid="130"/>
                                        </p:tgtEl>
                                        <p:attrNameLst>
                                          <p:attrName>ppt_x</p:attrName>
                                          <p:attrName>ppt_y</p:attrName>
                                        </p:attrNameLst>
                                      </p:cBhvr>
                                      <p:rCtr x="5404" y="6296"/>
                                    </p:animMotion>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33"/>
                                        </p:tgtEl>
                                        <p:attrNameLst>
                                          <p:attrName>style.visibility</p:attrName>
                                        </p:attrNameLst>
                                      </p:cBhvr>
                                      <p:to>
                                        <p:strVal val="visible"/>
                                      </p:to>
                                    </p:set>
                                    <p:animEffect transition="in" filter="fade">
                                      <p:cBhvr>
                                        <p:cTn id="72" dur="500"/>
                                        <p:tgtEl>
                                          <p:spTgt spid="133"/>
                                        </p:tgtEl>
                                      </p:cBhvr>
                                    </p:animEffect>
                                  </p:childTnLst>
                                </p:cTn>
                              </p:par>
                            </p:childTnLst>
                          </p:cTn>
                        </p:par>
                        <p:par>
                          <p:cTn id="73" fill="hold">
                            <p:stCondLst>
                              <p:cond delay="500"/>
                            </p:stCondLst>
                            <p:childTnLst>
                              <p:par>
                                <p:cTn id="74" presetID="42" presetClass="path" presetSubtype="0" accel="50000" decel="50000" fill="hold" nodeType="afterEffect">
                                  <p:stCondLst>
                                    <p:cond delay="0"/>
                                  </p:stCondLst>
                                  <p:childTnLst>
                                    <p:animMotion origin="layout" path="M -0.00274 -0.00811 L 0.13919 0.16088 " pathEditMode="relative" rAng="0" ptsTypes="AA">
                                      <p:cBhvr>
                                        <p:cTn id="75" dur="1000" fill="hold"/>
                                        <p:tgtEl>
                                          <p:spTgt spid="133"/>
                                        </p:tgtEl>
                                        <p:attrNameLst>
                                          <p:attrName>ppt_x</p:attrName>
                                          <p:attrName>ppt_y</p:attrName>
                                        </p:attrNameLst>
                                      </p:cBhvr>
                                      <p:rCtr x="7096" y="8449"/>
                                    </p:animMotion>
                                  </p:childTnLst>
                                </p:cTn>
                              </p:par>
                            </p:childTnLst>
                          </p:cTn>
                        </p:par>
                        <p:par>
                          <p:cTn id="76" fill="hold">
                            <p:stCondLst>
                              <p:cond delay="1500"/>
                            </p:stCondLst>
                            <p:childTnLst>
                              <p:par>
                                <p:cTn id="77" presetID="42" presetClass="path" presetSubtype="0" accel="50000" decel="50000" fill="hold" nodeType="afterEffect">
                                  <p:stCondLst>
                                    <p:cond delay="0"/>
                                  </p:stCondLst>
                                  <p:childTnLst>
                                    <p:animMotion origin="layout" path="M 0.13919 0.16088 L 0.61771 0.30763 " pathEditMode="relative" rAng="0" ptsTypes="AA">
                                      <p:cBhvr>
                                        <p:cTn id="78" dur="1000" fill="hold"/>
                                        <p:tgtEl>
                                          <p:spTgt spid="133"/>
                                        </p:tgtEl>
                                        <p:attrNameLst>
                                          <p:attrName>ppt_x</p:attrName>
                                          <p:attrName>ppt_y</p:attrName>
                                        </p:attrNameLst>
                                      </p:cBhvr>
                                      <p:rCtr x="23919" y="7338"/>
                                    </p:animMotion>
                                  </p:childTnLst>
                                </p:cTn>
                              </p:par>
                            </p:childTnLst>
                          </p:cTn>
                        </p:par>
                        <p:par>
                          <p:cTn id="79" fill="hold">
                            <p:stCondLst>
                              <p:cond delay="2500"/>
                            </p:stCondLst>
                            <p:childTnLst>
                              <p:par>
                                <p:cTn id="80" presetID="42" presetClass="path" presetSubtype="0" accel="50000" decel="50000" fill="hold" nodeType="afterEffect">
                                  <p:stCondLst>
                                    <p:cond delay="0"/>
                                  </p:stCondLst>
                                  <p:childTnLst>
                                    <p:animMotion origin="layout" path="M 0.61511 0.30486 L 0.67409 0.44051 " pathEditMode="relative" rAng="0" ptsTypes="AA">
                                      <p:cBhvr>
                                        <p:cTn id="81" dur="1000" fill="hold"/>
                                        <p:tgtEl>
                                          <p:spTgt spid="133"/>
                                        </p:tgtEl>
                                        <p:attrNameLst>
                                          <p:attrName>ppt_x</p:attrName>
                                          <p:attrName>ppt_y</p:attrName>
                                        </p:attrNameLst>
                                      </p:cBhvr>
                                      <p:rCtr x="2943" y="6782"/>
                                    </p:animMotion>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139"/>
                                        </p:tgtEl>
                                        <p:attrNameLst>
                                          <p:attrName>style.visibility</p:attrName>
                                        </p:attrNameLst>
                                      </p:cBhvr>
                                      <p:to>
                                        <p:strVal val="visible"/>
                                      </p:to>
                                    </p:set>
                                    <p:animEffect transition="in" filter="fade">
                                      <p:cBhvr>
                                        <p:cTn id="86" dur="500"/>
                                        <p:tgtEl>
                                          <p:spTgt spid="139"/>
                                        </p:tgtEl>
                                      </p:cBhvr>
                                    </p:animEffect>
                                  </p:childTnLst>
                                </p:cTn>
                              </p:par>
                            </p:childTnLst>
                          </p:cTn>
                        </p:par>
                        <p:par>
                          <p:cTn id="87" fill="hold">
                            <p:stCondLst>
                              <p:cond delay="500"/>
                            </p:stCondLst>
                            <p:childTnLst>
                              <p:par>
                                <p:cTn id="88" presetID="42" presetClass="path" presetSubtype="0" accel="50000" decel="50000" fill="hold" nodeType="afterEffect">
                                  <p:stCondLst>
                                    <p:cond delay="0"/>
                                  </p:stCondLst>
                                  <p:childTnLst>
                                    <p:animMotion origin="layout" path="M 0.00195 0.00209 L 0.09023 0.0044 " pathEditMode="relative" rAng="0" ptsTypes="AA">
                                      <p:cBhvr>
                                        <p:cTn id="89" dur="1000" fill="hold"/>
                                        <p:tgtEl>
                                          <p:spTgt spid="139"/>
                                        </p:tgtEl>
                                        <p:attrNameLst>
                                          <p:attrName>ppt_x</p:attrName>
                                          <p:attrName>ppt_y</p:attrName>
                                        </p:attrNameLst>
                                      </p:cBhvr>
                                      <p:rCtr x="4414" y="116"/>
                                    </p:animMotion>
                                  </p:childTnLst>
                                </p:cTn>
                              </p:par>
                            </p:childTnLst>
                          </p:cTn>
                        </p:par>
                        <p:par>
                          <p:cTn id="90" fill="hold">
                            <p:stCondLst>
                              <p:cond delay="1500"/>
                            </p:stCondLst>
                            <p:childTnLst>
                              <p:par>
                                <p:cTn id="91" presetID="42" presetClass="path" presetSubtype="0" accel="50000" decel="50000" fill="hold" nodeType="afterEffect">
                                  <p:stCondLst>
                                    <p:cond delay="0"/>
                                  </p:stCondLst>
                                  <p:childTnLst>
                                    <p:animMotion origin="layout" path="M 0.09024 0.00439 L 0.56797 0.14652 " pathEditMode="relative" rAng="0" ptsTypes="AA">
                                      <p:cBhvr>
                                        <p:cTn id="92" dur="1000" fill="hold"/>
                                        <p:tgtEl>
                                          <p:spTgt spid="139"/>
                                        </p:tgtEl>
                                        <p:attrNameLst>
                                          <p:attrName>ppt_x</p:attrName>
                                          <p:attrName>ppt_y</p:attrName>
                                        </p:attrNameLst>
                                      </p:cBhvr>
                                      <p:rCtr x="23880" y="7106"/>
                                    </p:animMotion>
                                  </p:childTnLst>
                                </p:cTn>
                              </p:par>
                            </p:childTnLst>
                          </p:cTn>
                        </p:par>
                        <p:par>
                          <p:cTn id="93" fill="hold">
                            <p:stCondLst>
                              <p:cond delay="2500"/>
                            </p:stCondLst>
                            <p:childTnLst>
                              <p:par>
                                <p:cTn id="94" presetID="42" presetClass="path" presetSubtype="0" accel="50000" decel="50000" fill="hold" nodeType="afterEffect">
                                  <p:stCondLst>
                                    <p:cond delay="0"/>
                                  </p:stCondLst>
                                  <p:childTnLst>
                                    <p:animMotion origin="layout" path="M 0.56615 0.14837 L 0.56628 0.2824 " pathEditMode="relative" rAng="0" ptsTypes="AA">
                                      <p:cBhvr>
                                        <p:cTn id="95" dur="1000" fill="hold"/>
                                        <p:tgtEl>
                                          <p:spTgt spid="139"/>
                                        </p:tgtEl>
                                        <p:attrNameLst>
                                          <p:attrName>ppt_x</p:attrName>
                                          <p:attrName>ppt_y</p:attrName>
                                        </p:attrNameLst>
                                      </p:cBhvr>
                                      <p:rCtr x="0" y="6690"/>
                                    </p:animMotion>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fade">
                                      <p:cBhvr>
                                        <p:cTn id="100" dur="500"/>
                                        <p:tgtEl>
                                          <p:spTgt spid="69"/>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140"/>
                                        </p:tgtEl>
                                        <p:attrNameLst>
                                          <p:attrName>style.visibility</p:attrName>
                                        </p:attrNameLst>
                                      </p:cBhvr>
                                      <p:to>
                                        <p:strVal val="visible"/>
                                      </p:to>
                                    </p:set>
                                    <p:animEffect transition="in" filter="fade">
                                      <p:cBhvr>
                                        <p:cTn id="105"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Virtual Network Features</a:t>
            </a:r>
            <a:endParaRPr lang="en-US" sz="5400" dirty="0"/>
          </a:p>
        </p:txBody>
      </p:sp>
      <p:sp>
        <p:nvSpPr>
          <p:cNvPr id="3" name="Content Placeholder 2"/>
          <p:cNvSpPr>
            <a:spLocks noGrp="1"/>
          </p:cNvSpPr>
          <p:nvPr>
            <p:ph type="body" sz="quarter" idx="4294967295"/>
          </p:nvPr>
        </p:nvSpPr>
        <p:spPr>
          <a:xfrm>
            <a:off x="338328" y="1054608"/>
            <a:ext cx="11850497" cy="946150"/>
          </a:xfrm>
        </p:spPr>
        <p:txBody>
          <a:bodyPr>
            <a:noAutofit/>
          </a:bodyPr>
          <a:lstStyle/>
          <a:p>
            <a:pPr marL="0" indent="0">
              <a:spcBef>
                <a:spcPts val="2400"/>
              </a:spcBef>
              <a:buNone/>
            </a:pPr>
            <a:r>
              <a:rPr lang="en-US" sz="4000" dirty="0">
                <a:solidFill>
                  <a:schemeClr val="tx2">
                    <a:alpha val="99000"/>
                  </a:schemeClr>
                </a:solidFill>
                <a:latin typeface="+mn-lt"/>
              </a:rPr>
              <a:t>Customer-managed private virtual networks within Windows Azure</a:t>
            </a:r>
          </a:p>
          <a:p>
            <a:pPr marL="274320" lvl="1"/>
            <a:r>
              <a:rPr lang="en-US" sz="2000" dirty="0"/>
              <a:t>“Bring your own IPv4 addresses”</a:t>
            </a:r>
          </a:p>
          <a:p>
            <a:pPr marL="274320" lvl="1"/>
            <a:r>
              <a:rPr lang="en-US" sz="2000" dirty="0"/>
              <a:t>Control over placement of Windows Azure Roles within the network</a:t>
            </a:r>
          </a:p>
          <a:p>
            <a:pPr marL="274320" lvl="1"/>
            <a:r>
              <a:rPr lang="en-US" sz="2000" dirty="0"/>
              <a:t>Stable IPv4 addresses for VMs</a:t>
            </a:r>
          </a:p>
          <a:p>
            <a:pPr marL="0" indent="0">
              <a:spcBef>
                <a:spcPts val="1200"/>
              </a:spcBef>
              <a:buNone/>
            </a:pPr>
            <a:r>
              <a:rPr lang="en-US" sz="4000" dirty="0">
                <a:solidFill>
                  <a:schemeClr val="tx2">
                    <a:alpha val="99000"/>
                  </a:schemeClr>
                </a:solidFill>
                <a:latin typeface="+mn-lt"/>
              </a:rPr>
              <a:t>Hosted VPN Gateway </a:t>
            </a:r>
            <a:r>
              <a:rPr lang="en-US" sz="4000" dirty="0" smtClean="0">
                <a:solidFill>
                  <a:schemeClr val="tx2">
                    <a:alpha val="99000"/>
                  </a:schemeClr>
                </a:solidFill>
                <a:latin typeface="+mn-lt"/>
              </a:rPr>
              <a:t>enables </a:t>
            </a:r>
            <a:r>
              <a:rPr lang="en-US" sz="4000" dirty="0">
                <a:solidFill>
                  <a:schemeClr val="tx2">
                    <a:alpha val="99000"/>
                  </a:schemeClr>
                </a:solidFill>
                <a:latin typeface="+mn-lt"/>
              </a:rPr>
              <a:t>site-to-site connectivity</a:t>
            </a:r>
          </a:p>
          <a:p>
            <a:pPr marL="274320" lvl="1"/>
            <a:r>
              <a:rPr lang="en-US" sz="2000" dirty="0"/>
              <a:t>Automated provisioning &amp; management</a:t>
            </a:r>
          </a:p>
          <a:p>
            <a:pPr marL="274320" lvl="1"/>
            <a:r>
              <a:rPr lang="en-US" sz="2000" dirty="0"/>
              <a:t>Support existing on-premises VPN devices</a:t>
            </a:r>
          </a:p>
          <a:p>
            <a:pPr marL="0" indent="0">
              <a:spcBef>
                <a:spcPts val="600"/>
              </a:spcBef>
              <a:buNone/>
            </a:pPr>
            <a:r>
              <a:rPr lang="en-US" sz="4000" dirty="0">
                <a:solidFill>
                  <a:schemeClr val="tx2">
                    <a:alpha val="99000"/>
                  </a:schemeClr>
                </a:solidFill>
                <a:latin typeface="+mn-lt"/>
              </a:rPr>
              <a:t>Use on-premise DNS servers for name resolution</a:t>
            </a:r>
          </a:p>
          <a:p>
            <a:pPr marL="274320" lvl="1"/>
            <a:r>
              <a:rPr lang="en-US" sz="2000" dirty="0"/>
              <a:t>Enables customers to use their on-premise DNS servers for name resolution</a:t>
            </a:r>
          </a:p>
          <a:p>
            <a:pPr marL="274320" lvl="1"/>
            <a:r>
              <a:rPr lang="en-US" sz="2000" dirty="0"/>
              <a:t>Enables VMs running in Windows Azure to be joined to  corporate domains running </a:t>
            </a:r>
            <a:br>
              <a:rPr lang="en-US" sz="2000" dirty="0"/>
            </a:br>
            <a:r>
              <a:rPr lang="en-US" sz="2000" dirty="0"/>
              <a:t>on-premise (use your on-premise Active Directory)</a:t>
            </a:r>
          </a:p>
        </p:txBody>
      </p:sp>
    </p:spTree>
    <p:extLst>
      <p:ext uri="{BB962C8B-B14F-4D97-AF65-F5344CB8AC3E}">
        <p14:creationId xmlns:p14="http://schemas.microsoft.com/office/powerpoint/2010/main" val="372691131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Freeform 128"/>
          <p:cNvSpPr>
            <a:spLocks noChangeAspect="1"/>
          </p:cNvSpPr>
          <p:nvPr/>
        </p:nvSpPr>
        <p:spPr bwMode="black">
          <a:xfrm>
            <a:off x="8545286" y="794659"/>
            <a:ext cx="3429000" cy="579119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lumMod val="85000"/>
            </a:schemeClr>
          </a:solidFill>
          <a:ln>
            <a:noFill/>
          </a:ln>
          <a:extLst/>
        </p:spPr>
        <p:txBody>
          <a:bodyPr vert="horz" wrap="square" lIns="91432" tIns="45717" rIns="91432" bIns="45717"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sz="5400" dirty="0"/>
              <a:t>Example: Contoso’s Deployment</a:t>
            </a:r>
          </a:p>
        </p:txBody>
      </p:sp>
      <p:sp>
        <p:nvSpPr>
          <p:cNvPr id="3" name="Rectangle 2"/>
          <p:cNvSpPr/>
          <p:nvPr/>
        </p:nvSpPr>
        <p:spPr bwMode="auto">
          <a:xfrm>
            <a:off x="897789" y="1992746"/>
            <a:ext cx="3465948" cy="34659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t" anchorCtr="0" compatLnSpc="1">
            <a:prstTxWarp prst="textNoShape">
              <a:avLst/>
            </a:prstTxWarp>
          </a:bodyPr>
          <a:lstStyle/>
          <a:p>
            <a:pPr algn="ctr" defTabSz="914023" fontAlgn="base">
              <a:lnSpc>
                <a:spcPct val="90000"/>
              </a:lnSpc>
              <a:spcBef>
                <a:spcPct val="0"/>
              </a:spcBef>
              <a:spcAft>
                <a:spcPct val="0"/>
              </a:spcAft>
            </a:pPr>
            <a:r>
              <a:rPr lang="en-US" sz="2400" dirty="0">
                <a:gradFill>
                  <a:gsLst>
                    <a:gs pos="0">
                      <a:srgbClr val="FFFFFF"/>
                    </a:gs>
                    <a:gs pos="100000">
                      <a:srgbClr val="FFFFFF"/>
                    </a:gs>
                  </a:gsLst>
                  <a:lin ang="5400000" scaled="0"/>
                </a:gradFill>
              </a:rPr>
              <a:t>The Corp. HQ </a:t>
            </a:r>
            <a:r>
              <a:rPr lang="en-US" sz="1200" b="1" dirty="0">
                <a:solidFill>
                  <a:srgbClr val="FF8A00">
                    <a:lumMod val="60000"/>
                    <a:lumOff val="40000"/>
                  </a:srgbClr>
                </a:solidFill>
              </a:rPr>
              <a:t>(10.0.0.0/16)</a:t>
            </a:r>
          </a:p>
        </p:txBody>
      </p:sp>
      <p:sp>
        <p:nvSpPr>
          <p:cNvPr id="4" name="Rectangle 3"/>
          <p:cNvSpPr/>
          <p:nvPr/>
        </p:nvSpPr>
        <p:spPr bwMode="auto">
          <a:xfrm>
            <a:off x="8948001" y="3799612"/>
            <a:ext cx="2341419" cy="23414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t" anchorCtr="0" compatLnSpc="1">
            <a:prstTxWarp prst="textNoShape">
              <a:avLst/>
            </a:prstTxWarp>
          </a:bodyPr>
          <a:lstStyle/>
          <a:p>
            <a:pPr algn="ctr" defTabSz="914023" fontAlgn="base">
              <a:lnSpc>
                <a:spcPct val="90000"/>
              </a:lnSpc>
              <a:spcBef>
                <a:spcPct val="0"/>
              </a:spcBef>
              <a:spcAft>
                <a:spcPct val="0"/>
              </a:spcAft>
            </a:pPr>
            <a:r>
              <a:rPr lang="en-US" dirty="0">
                <a:gradFill>
                  <a:gsLst>
                    <a:gs pos="0">
                      <a:srgbClr val="FFFFFF"/>
                    </a:gs>
                    <a:gs pos="100000">
                      <a:srgbClr val="FFFFFF"/>
                    </a:gs>
                  </a:gsLst>
                  <a:lin ang="5400000" scaled="0"/>
                </a:gradFill>
              </a:rPr>
              <a:t>Contoso Test in Windows Azure </a:t>
            </a:r>
            <a:r>
              <a:rPr lang="en-US" sz="1200" b="1" dirty="0">
                <a:solidFill>
                  <a:srgbClr val="FF8A00">
                    <a:lumMod val="60000"/>
                    <a:lumOff val="40000"/>
                  </a:srgbClr>
                </a:solidFill>
              </a:rPr>
              <a:t>(10.2.0.0/16) </a:t>
            </a:r>
          </a:p>
        </p:txBody>
      </p:sp>
      <p:sp>
        <p:nvSpPr>
          <p:cNvPr id="5" name="Rectangle 4"/>
          <p:cNvSpPr/>
          <p:nvPr/>
        </p:nvSpPr>
        <p:spPr bwMode="auto">
          <a:xfrm>
            <a:off x="8948000" y="1137517"/>
            <a:ext cx="2341419" cy="23414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t" anchorCtr="0" compatLnSpc="1">
            <a:prstTxWarp prst="textNoShape">
              <a:avLst/>
            </a:prstTxWarp>
          </a:bodyPr>
          <a:lstStyle/>
          <a:p>
            <a:pPr algn="ctr" defTabSz="914023" fontAlgn="base">
              <a:lnSpc>
                <a:spcPct val="90000"/>
              </a:lnSpc>
              <a:spcBef>
                <a:spcPct val="0"/>
              </a:spcBef>
              <a:spcAft>
                <a:spcPct val="0"/>
              </a:spcAft>
            </a:pPr>
            <a:r>
              <a:rPr lang="en-US" sz="1600" dirty="0">
                <a:gradFill>
                  <a:gsLst>
                    <a:gs pos="0">
                      <a:srgbClr val="FFFFFF"/>
                    </a:gs>
                    <a:gs pos="100000">
                      <a:srgbClr val="FFFFFF"/>
                    </a:gs>
                  </a:gsLst>
                  <a:lin ang="5400000" scaled="0"/>
                </a:gradFill>
              </a:rPr>
              <a:t>Contoso Production VNet in Windows Azure </a:t>
            </a:r>
            <a:r>
              <a:rPr lang="en-US" sz="1200" b="1" dirty="0">
                <a:solidFill>
                  <a:srgbClr val="FF8A00">
                    <a:lumMod val="60000"/>
                    <a:lumOff val="40000"/>
                  </a:srgbClr>
                </a:solidFill>
              </a:rPr>
              <a:t>(10.1.0.0/16)</a:t>
            </a:r>
          </a:p>
        </p:txBody>
      </p:sp>
      <p:sp>
        <p:nvSpPr>
          <p:cNvPr id="6" name="Freeform 40"/>
          <p:cNvSpPr>
            <a:spLocks noEditPoints="1"/>
          </p:cNvSpPr>
          <p:nvPr/>
        </p:nvSpPr>
        <p:spPr bwMode="black">
          <a:xfrm>
            <a:off x="10619302" y="4442923"/>
            <a:ext cx="547891" cy="527396"/>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2" tIns="45717" rIns="91432" bIns="45717" numCol="1" anchor="t" anchorCtr="0" compatLnSpc="1">
            <a:prstTxWarp prst="textNoShape">
              <a:avLst/>
            </a:prstTxWarp>
          </a:bodyPr>
          <a:lstStyle/>
          <a:p>
            <a:endParaRPr lang="en-US" dirty="0"/>
          </a:p>
        </p:txBody>
      </p:sp>
      <p:sp>
        <p:nvSpPr>
          <p:cNvPr id="8" name="Freeform 128"/>
          <p:cNvSpPr>
            <a:spLocks noChangeAspect="1"/>
          </p:cNvSpPr>
          <p:nvPr/>
        </p:nvSpPr>
        <p:spPr bwMode="black">
          <a:xfrm>
            <a:off x="4788081" y="2607478"/>
            <a:ext cx="3735578" cy="206358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4"/>
          </a:solidFill>
          <a:ln>
            <a:noFill/>
          </a:ln>
          <a:extLst/>
        </p:spPr>
        <p:txBody>
          <a:bodyPr vert="horz" wrap="square" lIns="91432" tIns="45717" rIns="91432" bIns="45717" numCol="1" anchor="t" anchorCtr="0" compatLnSpc="1">
            <a:prstTxWarp prst="textNoShape">
              <a:avLst/>
            </a:prstTxWarp>
          </a:bodyPr>
          <a:lstStyle/>
          <a:p>
            <a:endParaRPr lang="en-US" dirty="0"/>
          </a:p>
        </p:txBody>
      </p:sp>
      <p:pic>
        <p:nvPicPr>
          <p:cNvPr id="10"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3602978" y="3425019"/>
            <a:ext cx="355510" cy="712232"/>
          </a:xfrm>
          <a:prstGeom prst="rect">
            <a:avLst/>
          </a:prstGeom>
          <a:noFill/>
        </p:spPr>
      </p:pic>
      <p:sp>
        <p:nvSpPr>
          <p:cNvPr id="12" name="Rectangle 11"/>
          <p:cNvSpPr/>
          <p:nvPr/>
        </p:nvSpPr>
        <p:spPr>
          <a:xfrm>
            <a:off x="3374215" y="4064331"/>
            <a:ext cx="813043" cy="424732"/>
          </a:xfrm>
          <a:prstGeom prst="rect">
            <a:avLst/>
          </a:prstGeom>
        </p:spPr>
        <p:txBody>
          <a:bodyPr wrap="none" lIns="91432" tIns="45717" rIns="91432" bIns="45717">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S2S VPN </a:t>
            </a:r>
            <a:br>
              <a:rPr lang="en-US" sz="1200" dirty="0">
                <a:gradFill>
                  <a:gsLst>
                    <a:gs pos="0">
                      <a:srgbClr val="FFFFFF"/>
                    </a:gs>
                    <a:gs pos="100000">
                      <a:srgbClr val="FFFFFF"/>
                    </a:gs>
                  </a:gsLst>
                  <a:lin ang="5400000" scaled="0"/>
                </a:gradFill>
              </a:rPr>
            </a:br>
            <a:r>
              <a:rPr lang="en-US" sz="1200" dirty="0">
                <a:gradFill>
                  <a:gsLst>
                    <a:gs pos="0">
                      <a:srgbClr val="FFFFFF"/>
                    </a:gs>
                    <a:gs pos="100000">
                      <a:srgbClr val="FFFFFF"/>
                    </a:gs>
                  </a:gsLst>
                  <a:lin ang="5400000" scaled="0"/>
                </a:gradFill>
              </a:rPr>
              <a:t>Device</a:t>
            </a:r>
          </a:p>
        </p:txBody>
      </p:sp>
      <p:grpSp>
        <p:nvGrpSpPr>
          <p:cNvPr id="15" name="Group 14"/>
          <p:cNvGrpSpPr/>
          <p:nvPr/>
        </p:nvGrpSpPr>
        <p:grpSpPr>
          <a:xfrm>
            <a:off x="2717716" y="2401459"/>
            <a:ext cx="869945" cy="629380"/>
            <a:chOff x="2870782" y="2512291"/>
            <a:chExt cx="791194" cy="572406"/>
          </a:xfrm>
        </p:grpSpPr>
        <p:pic>
          <p:nvPicPr>
            <p:cNvPr id="13" name="Picture 2"/>
            <p:cNvPicPr>
              <a:picLocks noChangeAspect="1" noChangeArrowheads="1"/>
            </p:cNvPicPr>
            <p:nvPr/>
          </p:nvPicPr>
          <p:blipFill rotWithShape="1">
            <a:blip r:embed="rId4" cstate="print">
              <a:lum bright="100000" contrast="100000"/>
            </a:blip>
            <a:srcRect l="9422" t="9591" r="8195" b="13220"/>
            <a:stretch/>
          </p:blipFill>
          <p:spPr bwMode="auto">
            <a:xfrm>
              <a:off x="2870782" y="2512291"/>
              <a:ext cx="666746" cy="572406"/>
            </a:xfrm>
            <a:prstGeom prst="rect">
              <a:avLst/>
            </a:prstGeom>
            <a:noFill/>
            <a:ln w="9525">
              <a:noFill/>
              <a:miter lim="800000"/>
              <a:headEnd/>
              <a:tailEnd/>
            </a:ln>
            <a:effectLst/>
          </p:spPr>
        </p:pic>
        <p:sp>
          <p:nvSpPr>
            <p:cNvPr id="14" name="Freeform 6"/>
            <p:cNvSpPr>
              <a:spLocks noChangeAspect="1" noEditPoints="1"/>
            </p:cNvSpPr>
            <p:nvPr/>
          </p:nvSpPr>
          <p:spPr bwMode="black">
            <a:xfrm>
              <a:off x="3363172" y="2782146"/>
              <a:ext cx="298804" cy="302551"/>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6" name="Rectangle 15"/>
          <p:cNvSpPr/>
          <p:nvPr/>
        </p:nvSpPr>
        <p:spPr>
          <a:xfrm>
            <a:off x="2711066" y="2988955"/>
            <a:ext cx="885049" cy="258532"/>
          </a:xfrm>
          <a:prstGeom prst="rect">
            <a:avLst/>
          </a:prstGeom>
        </p:spPr>
        <p:txBody>
          <a:bodyPr wrap="none" lIns="91432" tIns="45717" rIns="91432" bIns="45717">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IIS Servers</a:t>
            </a:r>
          </a:p>
        </p:txBody>
      </p:sp>
      <p:grpSp>
        <p:nvGrpSpPr>
          <p:cNvPr id="35" name="Group 34"/>
          <p:cNvGrpSpPr/>
          <p:nvPr/>
        </p:nvGrpSpPr>
        <p:grpSpPr>
          <a:xfrm>
            <a:off x="2211423" y="3451575"/>
            <a:ext cx="838691" cy="932246"/>
            <a:chOff x="1731183" y="3451570"/>
            <a:chExt cx="838691" cy="932244"/>
          </a:xfrm>
        </p:grpSpPr>
        <p:grpSp>
          <p:nvGrpSpPr>
            <p:cNvPr id="24" name="Group 23"/>
            <p:cNvGrpSpPr/>
            <p:nvPr/>
          </p:nvGrpSpPr>
          <p:grpSpPr>
            <a:xfrm>
              <a:off x="1972774" y="3451570"/>
              <a:ext cx="479392" cy="712232"/>
              <a:chOff x="1972774" y="3451570"/>
              <a:chExt cx="479392" cy="712232"/>
            </a:xfrm>
          </p:grpSpPr>
          <p:pic>
            <p:nvPicPr>
              <p:cNvPr id="17"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1972774" y="3451570"/>
                <a:ext cx="355510" cy="712232"/>
              </a:xfrm>
              <a:prstGeom prst="rect">
                <a:avLst/>
              </a:prstGeom>
              <a:noFill/>
            </p:spPr>
          </p:pic>
          <p:grpSp>
            <p:nvGrpSpPr>
              <p:cNvPr id="23" name="Group 22"/>
              <p:cNvGrpSpPr/>
              <p:nvPr/>
            </p:nvGrpSpPr>
            <p:grpSpPr>
              <a:xfrm>
                <a:off x="2245986" y="3924261"/>
                <a:ext cx="206180" cy="206424"/>
                <a:chOff x="2245986" y="3924261"/>
                <a:chExt cx="206180" cy="206424"/>
              </a:xfrm>
            </p:grpSpPr>
            <p:grpSp>
              <p:nvGrpSpPr>
                <p:cNvPr id="21" name="Group 20"/>
                <p:cNvGrpSpPr/>
                <p:nvPr/>
              </p:nvGrpSpPr>
              <p:grpSpPr>
                <a:xfrm>
                  <a:off x="2245986" y="3924261"/>
                  <a:ext cx="206180" cy="206424"/>
                  <a:chOff x="1779323" y="4627897"/>
                  <a:chExt cx="472764" cy="473323"/>
                </a:xfrm>
              </p:grpSpPr>
              <p:sp>
                <p:nvSpPr>
                  <p:cNvPr id="18" name="Isosceles Triangle 17"/>
                  <p:cNvSpPr/>
                  <p:nvPr/>
                </p:nvSpPr>
                <p:spPr bwMode="auto">
                  <a:xfrm>
                    <a:off x="1779323" y="4627897"/>
                    <a:ext cx="472764" cy="407555"/>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19" name="Rectangle 18"/>
                  <p:cNvSpPr/>
                  <p:nvPr/>
                </p:nvSpPr>
                <p:spPr bwMode="auto">
                  <a:xfrm>
                    <a:off x="1779323" y="4824517"/>
                    <a:ext cx="472764" cy="604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0" name="Rectangle 19"/>
                  <p:cNvSpPr/>
                  <p:nvPr/>
                </p:nvSpPr>
                <p:spPr bwMode="auto">
                  <a:xfrm rot="16200000">
                    <a:off x="1881399" y="4936712"/>
                    <a:ext cx="268612" cy="6040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sp>
              <p:nvSpPr>
                <p:cNvPr id="22" name="Isosceles Triangle 21"/>
                <p:cNvSpPr/>
                <p:nvPr/>
              </p:nvSpPr>
              <p:spPr bwMode="auto">
                <a:xfrm>
                  <a:off x="2304709" y="3989226"/>
                  <a:ext cx="88734" cy="76495"/>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grpSp>
        <p:sp>
          <p:nvSpPr>
            <p:cNvPr id="25" name="Rectangle 24"/>
            <p:cNvSpPr/>
            <p:nvPr/>
          </p:nvSpPr>
          <p:spPr>
            <a:xfrm>
              <a:off x="1731183" y="4125283"/>
              <a:ext cx="838691" cy="258531"/>
            </a:xfrm>
            <a:prstGeom prst="rect">
              <a:avLst/>
            </a:prstGeom>
          </p:spPr>
          <p:txBody>
            <a:bodyPr wrap="none">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AD / DNS</a:t>
              </a:r>
            </a:p>
          </p:txBody>
        </p:sp>
      </p:grpSp>
      <p:pic>
        <p:nvPicPr>
          <p:cNvPr id="27" name="Picture 2"/>
          <p:cNvPicPr>
            <a:picLocks noChangeAspect="1" noChangeArrowheads="1"/>
          </p:cNvPicPr>
          <p:nvPr/>
        </p:nvPicPr>
        <p:blipFill rotWithShape="1">
          <a:blip r:embed="rId4" cstate="print">
            <a:lum bright="100000" contrast="100000"/>
          </a:blip>
          <a:srcRect l="9422" t="9591" r="8195" b="13220"/>
          <a:stretch/>
        </p:blipFill>
        <p:spPr bwMode="auto">
          <a:xfrm>
            <a:off x="1521605" y="2369638"/>
            <a:ext cx="733110" cy="629380"/>
          </a:xfrm>
          <a:prstGeom prst="rect">
            <a:avLst/>
          </a:prstGeom>
          <a:noFill/>
          <a:ln w="9525">
            <a:noFill/>
            <a:miter lim="800000"/>
            <a:headEnd/>
            <a:tailEnd/>
          </a:ln>
          <a:effectLst/>
        </p:spPr>
      </p:pic>
      <p:sp>
        <p:nvSpPr>
          <p:cNvPr id="29" name="Rectangle 28"/>
          <p:cNvSpPr/>
          <p:nvPr/>
        </p:nvSpPr>
        <p:spPr>
          <a:xfrm>
            <a:off x="1542754" y="2957134"/>
            <a:ext cx="829459" cy="258532"/>
          </a:xfrm>
          <a:prstGeom prst="rect">
            <a:avLst/>
          </a:prstGeom>
        </p:spPr>
        <p:txBody>
          <a:bodyPr wrap="none" lIns="91432" tIns="45717" rIns="91432" bIns="45717">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SQL Farm</a:t>
            </a:r>
          </a:p>
        </p:txBody>
      </p:sp>
      <p:pic>
        <p:nvPicPr>
          <p:cNvPr id="30" name="Picture 2"/>
          <p:cNvPicPr>
            <a:picLocks noChangeAspect="1" noChangeArrowheads="1"/>
          </p:cNvPicPr>
          <p:nvPr/>
        </p:nvPicPr>
        <p:blipFill>
          <a:blip r:embed="rId5" cstate="print">
            <a:clrChange>
              <a:clrFrom>
                <a:srgbClr val="4EB1E4"/>
              </a:clrFrom>
              <a:clrTo>
                <a:srgbClr val="4EB1E4">
                  <a:alpha val="0"/>
                </a:srgbClr>
              </a:clrTo>
            </a:clrChange>
            <a:extLst>
              <a:ext uri="{28A0092B-C50C-407E-A947-70E740481C1C}">
                <a14:useLocalDpi xmlns:a14="http://schemas.microsoft.com/office/drawing/2010/main" val="0"/>
              </a:ext>
            </a:extLst>
          </a:blip>
          <a:srcRect/>
          <a:stretch>
            <a:fillRect/>
          </a:stretch>
        </p:blipFill>
        <p:spPr bwMode="auto">
          <a:xfrm>
            <a:off x="2060071" y="2677963"/>
            <a:ext cx="333337" cy="30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4" name="Group 33"/>
          <p:cNvGrpSpPr/>
          <p:nvPr/>
        </p:nvGrpSpPr>
        <p:grpSpPr>
          <a:xfrm>
            <a:off x="2148209" y="4442927"/>
            <a:ext cx="965110" cy="993883"/>
            <a:chOff x="1809804" y="4442923"/>
            <a:chExt cx="965110" cy="993882"/>
          </a:xfrm>
        </p:grpSpPr>
        <p:pic>
          <p:nvPicPr>
            <p:cNvPr id="31" name="Picture 2"/>
            <p:cNvPicPr>
              <a:picLocks noChangeAspect="1" noChangeArrowheads="1"/>
            </p:cNvPicPr>
            <p:nvPr/>
          </p:nvPicPr>
          <p:blipFill>
            <a:blip r:embed="rId4" cstate="print">
              <a:lum bright="100000" contrast="100000"/>
            </a:blip>
            <a:srcRect/>
            <a:stretch>
              <a:fillRect/>
            </a:stretch>
          </p:blipFill>
          <p:spPr bwMode="auto">
            <a:xfrm>
              <a:off x="1809804" y="4442923"/>
              <a:ext cx="965110" cy="884298"/>
            </a:xfrm>
            <a:prstGeom prst="rect">
              <a:avLst/>
            </a:prstGeom>
            <a:noFill/>
            <a:ln w="9525">
              <a:noFill/>
              <a:miter lim="800000"/>
              <a:headEnd/>
              <a:tailEnd/>
            </a:ln>
            <a:effectLst/>
          </p:spPr>
        </p:pic>
        <p:sp>
          <p:nvSpPr>
            <p:cNvPr id="32" name="Rectangle 31"/>
            <p:cNvSpPr/>
            <p:nvPr/>
          </p:nvSpPr>
          <p:spPr>
            <a:xfrm>
              <a:off x="1844956" y="5178273"/>
              <a:ext cx="826252" cy="258532"/>
            </a:xfrm>
            <a:prstGeom prst="rect">
              <a:avLst/>
            </a:prstGeom>
          </p:spPr>
          <p:txBody>
            <a:bodyPr wrap="none">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Exchange</a:t>
              </a:r>
            </a:p>
          </p:txBody>
        </p:sp>
        <p:sp>
          <p:nvSpPr>
            <p:cNvPr id="33" name="Freeform 128"/>
            <p:cNvSpPr>
              <a:spLocks noEditPoints="1"/>
            </p:cNvSpPr>
            <p:nvPr/>
          </p:nvSpPr>
          <p:spPr bwMode="black">
            <a:xfrm>
              <a:off x="2433694" y="4961317"/>
              <a:ext cx="322748" cy="225728"/>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dirty="0"/>
            </a:p>
          </p:txBody>
        </p:sp>
      </p:grpSp>
      <p:sp>
        <p:nvSpPr>
          <p:cNvPr id="36" name="Freeform 27"/>
          <p:cNvSpPr>
            <a:spLocks noChangeAspect="1" noEditPoints="1"/>
          </p:cNvSpPr>
          <p:nvPr/>
        </p:nvSpPr>
        <p:spPr bwMode="black">
          <a:xfrm>
            <a:off x="1187932" y="3478935"/>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32" tIns="45717" rIns="91432" bIns="45717" numCol="1" anchor="t" anchorCtr="0" compatLnSpc="1">
            <a:prstTxWarp prst="textNoShape">
              <a:avLst/>
            </a:prstTxWarp>
          </a:bodyPr>
          <a:lstStyle/>
          <a:p>
            <a:endParaRPr lang="en-US" dirty="0"/>
          </a:p>
        </p:txBody>
      </p:sp>
      <p:sp>
        <p:nvSpPr>
          <p:cNvPr id="37" name="Freeform 27"/>
          <p:cNvSpPr>
            <a:spLocks noChangeAspect="1" noEditPoints="1"/>
          </p:cNvSpPr>
          <p:nvPr/>
        </p:nvSpPr>
        <p:spPr bwMode="black">
          <a:xfrm>
            <a:off x="1187932" y="3955892"/>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32" tIns="45717" rIns="91432" bIns="45717" numCol="1" anchor="t" anchorCtr="0" compatLnSpc="1">
            <a:prstTxWarp prst="textNoShape">
              <a:avLst/>
            </a:prstTxWarp>
          </a:bodyPr>
          <a:lstStyle/>
          <a:p>
            <a:endParaRPr lang="en-US" dirty="0"/>
          </a:p>
        </p:txBody>
      </p:sp>
      <p:sp>
        <p:nvSpPr>
          <p:cNvPr id="38" name="Freeform 27"/>
          <p:cNvSpPr>
            <a:spLocks noChangeAspect="1" noEditPoints="1"/>
          </p:cNvSpPr>
          <p:nvPr/>
        </p:nvSpPr>
        <p:spPr bwMode="black">
          <a:xfrm>
            <a:off x="1187932" y="4432849"/>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32" tIns="45717" rIns="91432" bIns="45717" numCol="1" anchor="t" anchorCtr="0" compatLnSpc="1">
            <a:prstTxWarp prst="textNoShape">
              <a:avLst/>
            </a:prstTxWarp>
          </a:bodyPr>
          <a:lstStyle/>
          <a:p>
            <a:endParaRPr lang="en-US" dirty="0"/>
          </a:p>
        </p:txBody>
      </p:sp>
      <p:sp>
        <p:nvSpPr>
          <p:cNvPr id="39" name="Freeform 27"/>
          <p:cNvSpPr>
            <a:spLocks noChangeAspect="1" noEditPoints="1"/>
          </p:cNvSpPr>
          <p:nvPr/>
        </p:nvSpPr>
        <p:spPr bwMode="black">
          <a:xfrm>
            <a:off x="1187932" y="4909805"/>
            <a:ext cx="510347" cy="328752"/>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32" tIns="45717" rIns="91432" bIns="45717" numCol="1" anchor="t" anchorCtr="0" compatLnSpc="1">
            <a:prstTxWarp prst="textNoShape">
              <a:avLst/>
            </a:prstTxWarp>
          </a:bodyPr>
          <a:lstStyle/>
          <a:p>
            <a:endParaRPr lang="en-US" dirty="0"/>
          </a:p>
        </p:txBody>
      </p:sp>
      <p:cxnSp>
        <p:nvCxnSpPr>
          <p:cNvPr id="60" name="Straight Arrow Connector 59"/>
          <p:cNvCxnSpPr/>
          <p:nvPr/>
        </p:nvCxnSpPr>
        <p:spPr>
          <a:xfrm flipH="1">
            <a:off x="4063987" y="2864507"/>
            <a:ext cx="5116944" cy="935104"/>
          </a:xfrm>
          <a:prstGeom prst="straightConnector1">
            <a:avLst/>
          </a:prstGeom>
          <a:ln w="57150">
            <a:solidFill>
              <a:schemeClr val="tx2"/>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64" name="Group 63"/>
          <p:cNvGrpSpPr/>
          <p:nvPr/>
        </p:nvGrpSpPr>
        <p:grpSpPr>
          <a:xfrm>
            <a:off x="8979350" y="4345567"/>
            <a:ext cx="1074718" cy="993883"/>
            <a:chOff x="1720721" y="4442923"/>
            <a:chExt cx="1074718" cy="993882"/>
          </a:xfrm>
        </p:grpSpPr>
        <p:pic>
          <p:nvPicPr>
            <p:cNvPr id="65" name="Picture 2"/>
            <p:cNvPicPr>
              <a:picLocks noChangeAspect="1" noChangeArrowheads="1"/>
            </p:cNvPicPr>
            <p:nvPr/>
          </p:nvPicPr>
          <p:blipFill>
            <a:blip r:embed="rId4" cstate="print">
              <a:lum bright="100000" contrast="100000"/>
            </a:blip>
            <a:srcRect/>
            <a:stretch>
              <a:fillRect/>
            </a:stretch>
          </p:blipFill>
          <p:spPr bwMode="auto">
            <a:xfrm>
              <a:off x="1809804" y="4442923"/>
              <a:ext cx="965110" cy="884298"/>
            </a:xfrm>
            <a:prstGeom prst="rect">
              <a:avLst/>
            </a:prstGeom>
            <a:noFill/>
            <a:ln w="9525">
              <a:noFill/>
              <a:miter lim="800000"/>
              <a:headEnd/>
              <a:tailEnd/>
            </a:ln>
            <a:effectLst/>
          </p:spPr>
        </p:pic>
        <p:sp>
          <p:nvSpPr>
            <p:cNvPr id="66" name="Rectangle 65"/>
            <p:cNvSpPr/>
            <p:nvPr/>
          </p:nvSpPr>
          <p:spPr>
            <a:xfrm>
              <a:off x="1720721" y="5178273"/>
              <a:ext cx="1074718" cy="258532"/>
            </a:xfrm>
            <a:prstGeom prst="rect">
              <a:avLst/>
            </a:prstGeom>
          </p:spPr>
          <p:txBody>
            <a:bodyPr wrap="none">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BRK Gateway</a:t>
              </a:r>
            </a:p>
          </p:txBody>
        </p:sp>
      </p:grpSp>
      <p:sp>
        <p:nvSpPr>
          <p:cNvPr id="68" name="Freeform 92"/>
          <p:cNvSpPr>
            <a:spLocks noEditPoints="1"/>
          </p:cNvSpPr>
          <p:nvPr/>
        </p:nvSpPr>
        <p:spPr bwMode="black">
          <a:xfrm>
            <a:off x="9842233" y="4787714"/>
            <a:ext cx="191308" cy="260655"/>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1432" tIns="45717" rIns="91432" bIns="45717" numCol="1" anchor="t" anchorCtr="0" compatLnSpc="1">
            <a:prstTxWarp prst="textNoShape">
              <a:avLst/>
            </a:prstTxWarp>
          </a:bodyPr>
          <a:lstStyle/>
          <a:p>
            <a:endParaRPr lang="en-US" dirty="0"/>
          </a:p>
        </p:txBody>
      </p:sp>
      <p:cxnSp>
        <p:nvCxnSpPr>
          <p:cNvPr id="86" name="Straight Arrow Connector 85"/>
          <p:cNvCxnSpPr>
            <a:stCxn id="65" idx="1"/>
          </p:cNvCxnSpPr>
          <p:nvPr/>
        </p:nvCxnSpPr>
        <p:spPr>
          <a:xfrm flipH="1" flipV="1">
            <a:off x="4063989" y="3989227"/>
            <a:ext cx="5004444" cy="798487"/>
          </a:xfrm>
          <a:prstGeom prst="straightConnector1">
            <a:avLst/>
          </a:prstGeom>
          <a:ln w="57150">
            <a:solidFill>
              <a:schemeClr val="tx2"/>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5000225" y="3741243"/>
            <a:ext cx="1685069" cy="300080"/>
          </a:xfrm>
          <a:prstGeom prst="rect">
            <a:avLst/>
          </a:prstGeom>
        </p:spPr>
        <p:txBody>
          <a:bodyPr wrap="none" lIns="91432" tIns="45717" rIns="91432" bIns="45717">
            <a:spAutoFit/>
          </a:bodyPr>
          <a:lstStyle/>
          <a:p>
            <a:pPr algn="ctr" defTabSz="914023" fontAlgn="base">
              <a:lnSpc>
                <a:spcPct val="90000"/>
              </a:lnSpc>
              <a:spcBef>
                <a:spcPct val="0"/>
              </a:spcBef>
              <a:spcAft>
                <a:spcPct val="0"/>
              </a:spcAft>
            </a:pPr>
            <a:r>
              <a:rPr lang="en-US" sz="1500" b="1" dirty="0">
                <a:gradFill>
                  <a:gsLst>
                    <a:gs pos="0">
                      <a:srgbClr val="FFFFFF"/>
                    </a:gs>
                    <a:gs pos="100000">
                      <a:srgbClr val="FFFFFF"/>
                    </a:gs>
                  </a:gsLst>
                  <a:lin ang="5400000" scaled="0"/>
                </a:gradFill>
              </a:rPr>
              <a:t>S2S VPN tunnels</a:t>
            </a:r>
          </a:p>
        </p:txBody>
      </p:sp>
      <p:grpSp>
        <p:nvGrpSpPr>
          <p:cNvPr id="91" name="Group 90"/>
          <p:cNvGrpSpPr/>
          <p:nvPr/>
        </p:nvGrpSpPr>
        <p:grpSpPr>
          <a:xfrm>
            <a:off x="9945205" y="2746442"/>
            <a:ext cx="376063" cy="558719"/>
            <a:chOff x="1972774" y="3451570"/>
            <a:chExt cx="479392" cy="712232"/>
          </a:xfrm>
        </p:grpSpPr>
        <p:pic>
          <p:nvPicPr>
            <p:cNvPr id="93"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1972774" y="3451570"/>
              <a:ext cx="355510" cy="712232"/>
            </a:xfrm>
            <a:prstGeom prst="rect">
              <a:avLst/>
            </a:prstGeom>
            <a:noFill/>
          </p:spPr>
        </p:pic>
        <p:grpSp>
          <p:nvGrpSpPr>
            <p:cNvPr id="94" name="Group 93"/>
            <p:cNvGrpSpPr/>
            <p:nvPr/>
          </p:nvGrpSpPr>
          <p:grpSpPr>
            <a:xfrm>
              <a:off x="2245986" y="3924261"/>
              <a:ext cx="206180" cy="206424"/>
              <a:chOff x="2245986" y="3924261"/>
              <a:chExt cx="206180" cy="206424"/>
            </a:xfrm>
          </p:grpSpPr>
          <p:grpSp>
            <p:nvGrpSpPr>
              <p:cNvPr id="95" name="Group 94"/>
              <p:cNvGrpSpPr/>
              <p:nvPr/>
            </p:nvGrpSpPr>
            <p:grpSpPr>
              <a:xfrm>
                <a:off x="2245986" y="3924261"/>
                <a:ext cx="206180" cy="206424"/>
                <a:chOff x="1779323" y="4627897"/>
                <a:chExt cx="472764" cy="473323"/>
              </a:xfrm>
            </p:grpSpPr>
            <p:sp>
              <p:nvSpPr>
                <p:cNvPr id="97" name="Isosceles Triangle 96"/>
                <p:cNvSpPr/>
                <p:nvPr/>
              </p:nvSpPr>
              <p:spPr bwMode="auto">
                <a:xfrm>
                  <a:off x="1779323" y="4627897"/>
                  <a:ext cx="472764" cy="407555"/>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98" name="Rectangle 97"/>
                <p:cNvSpPr/>
                <p:nvPr/>
              </p:nvSpPr>
              <p:spPr bwMode="auto">
                <a:xfrm>
                  <a:off x="1779323" y="4824517"/>
                  <a:ext cx="472764" cy="604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99" name="Rectangle 98"/>
                <p:cNvSpPr/>
                <p:nvPr/>
              </p:nvSpPr>
              <p:spPr bwMode="auto">
                <a:xfrm rot="16200000">
                  <a:off x="1881399" y="4936712"/>
                  <a:ext cx="268612" cy="6040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sp>
            <p:nvSpPr>
              <p:cNvPr id="96" name="Isosceles Triangle 95"/>
              <p:cNvSpPr/>
              <p:nvPr/>
            </p:nvSpPr>
            <p:spPr bwMode="auto">
              <a:xfrm>
                <a:off x="2304709" y="3989226"/>
                <a:ext cx="88734" cy="76495"/>
              </a:xfrm>
              <a:prstGeom prst="triangl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grpSp>
      <p:grpSp>
        <p:nvGrpSpPr>
          <p:cNvPr id="109" name="Group 108"/>
          <p:cNvGrpSpPr/>
          <p:nvPr/>
        </p:nvGrpSpPr>
        <p:grpSpPr>
          <a:xfrm>
            <a:off x="10671999" y="2746442"/>
            <a:ext cx="412174" cy="558719"/>
            <a:chOff x="9715201" y="1198620"/>
            <a:chExt cx="525423" cy="712232"/>
          </a:xfrm>
        </p:grpSpPr>
        <p:pic>
          <p:nvPicPr>
            <p:cNvPr id="101"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9715201" y="1198620"/>
              <a:ext cx="355510" cy="712232"/>
            </a:xfrm>
            <a:prstGeom prst="rect">
              <a:avLst/>
            </a:prstGeom>
            <a:noFill/>
          </p:spPr>
        </p:pic>
        <p:sp>
          <p:nvSpPr>
            <p:cNvPr id="108" name="Freeform 128"/>
            <p:cNvSpPr>
              <a:spLocks noEditPoints="1"/>
            </p:cNvSpPr>
            <p:nvPr/>
          </p:nvSpPr>
          <p:spPr bwMode="black">
            <a:xfrm>
              <a:off x="10016850" y="1686929"/>
              <a:ext cx="223774" cy="156506"/>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dirty="0"/>
            </a:p>
          </p:txBody>
        </p:sp>
      </p:grpSp>
      <p:sp>
        <p:nvSpPr>
          <p:cNvPr id="11" name="Rectangle 10"/>
          <p:cNvSpPr/>
          <p:nvPr/>
        </p:nvSpPr>
        <p:spPr>
          <a:xfrm>
            <a:off x="2810351" y="3601123"/>
            <a:ext cx="605935" cy="304699"/>
          </a:xfrm>
          <a:prstGeom prst="rect">
            <a:avLst/>
          </a:prstGeom>
        </p:spPr>
        <p:txBody>
          <a:bodyPr wrap="none" lIns="0" tIns="0" rIns="0" bIns="0">
            <a:spAutoFit/>
          </a:bodyPr>
          <a:lstStyle/>
          <a:p>
            <a:pPr algn="ctr" defTabSz="914023" fontAlgn="base">
              <a:lnSpc>
                <a:spcPct val="90000"/>
              </a:lnSpc>
              <a:spcBef>
                <a:spcPct val="0"/>
              </a:spcBef>
              <a:spcAft>
                <a:spcPct val="0"/>
              </a:spcAft>
            </a:pPr>
            <a:r>
              <a:rPr lang="en-US" sz="1100" b="1" dirty="0">
                <a:solidFill>
                  <a:srgbClr val="FF8A00">
                    <a:lumMod val="60000"/>
                    <a:lumOff val="40000"/>
                  </a:srgbClr>
                </a:solidFill>
              </a:rPr>
              <a:t>10.0.0.10</a:t>
            </a:r>
          </a:p>
          <a:p>
            <a:pPr algn="ctr" defTabSz="914023" fontAlgn="base">
              <a:lnSpc>
                <a:spcPct val="90000"/>
              </a:lnSpc>
              <a:spcBef>
                <a:spcPct val="0"/>
              </a:spcBef>
              <a:spcAft>
                <a:spcPct val="0"/>
              </a:spcAft>
            </a:pPr>
            <a:r>
              <a:rPr lang="en-US" sz="1100" b="1" dirty="0">
                <a:solidFill>
                  <a:srgbClr val="FF8A00">
                    <a:lumMod val="60000"/>
                    <a:lumOff val="40000"/>
                  </a:srgbClr>
                </a:solidFill>
              </a:rPr>
              <a:t>10.0.0.11</a:t>
            </a:r>
          </a:p>
        </p:txBody>
      </p:sp>
      <p:sp>
        <p:nvSpPr>
          <p:cNvPr id="82" name="Rectangle 81"/>
          <p:cNvSpPr/>
          <p:nvPr/>
        </p:nvSpPr>
        <p:spPr>
          <a:xfrm>
            <a:off x="3373007" y="3298267"/>
            <a:ext cx="932948" cy="152349"/>
          </a:xfrm>
          <a:prstGeom prst="rect">
            <a:avLst/>
          </a:prstGeom>
        </p:spPr>
        <p:txBody>
          <a:bodyPr wrap="none" lIns="0" tIns="0" rIns="0" bIns="0">
            <a:spAutoFit/>
          </a:bodyPr>
          <a:lstStyle/>
          <a:p>
            <a:pPr algn="ctr" defTabSz="914023" fontAlgn="base">
              <a:lnSpc>
                <a:spcPct val="90000"/>
              </a:lnSpc>
              <a:spcBef>
                <a:spcPct val="0"/>
              </a:spcBef>
              <a:spcAft>
                <a:spcPct val="0"/>
              </a:spcAft>
            </a:pPr>
            <a:r>
              <a:rPr lang="en-US" sz="1100" b="1" dirty="0">
                <a:solidFill>
                  <a:srgbClr val="FF8A00">
                    <a:lumMod val="60000"/>
                    <a:lumOff val="40000"/>
                  </a:srgbClr>
                </a:solidFill>
              </a:rPr>
              <a:t>131.57.23.120</a:t>
            </a:r>
          </a:p>
        </p:txBody>
      </p:sp>
      <p:grpSp>
        <p:nvGrpSpPr>
          <p:cNvPr id="46" name="Group 45"/>
          <p:cNvGrpSpPr/>
          <p:nvPr/>
        </p:nvGrpSpPr>
        <p:grpSpPr>
          <a:xfrm>
            <a:off x="9003495" y="5339447"/>
            <a:ext cx="2209019" cy="727692"/>
            <a:chOff x="9003494" y="5339445"/>
            <a:chExt cx="2209019" cy="727692"/>
          </a:xfrm>
        </p:grpSpPr>
        <p:sp>
          <p:nvSpPr>
            <p:cNvPr id="83" name="Rectangle 82"/>
            <p:cNvSpPr/>
            <p:nvPr/>
          </p:nvSpPr>
          <p:spPr bwMode="auto">
            <a:xfrm>
              <a:off x="9003494" y="5339445"/>
              <a:ext cx="1063292" cy="72769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23" fontAlgn="base">
                <a:lnSpc>
                  <a:spcPct val="90000"/>
                </a:lnSpc>
                <a:spcBef>
                  <a:spcPct val="0"/>
                </a:spcBef>
                <a:spcAft>
                  <a:spcPct val="0"/>
                </a:spcAft>
              </a:pPr>
              <a:r>
                <a:rPr lang="en-US" sz="1200" b="1" dirty="0">
                  <a:solidFill>
                    <a:schemeClr val="accent1"/>
                  </a:solidFill>
                </a:rPr>
                <a:t>10.2.2.0/24</a:t>
              </a:r>
            </a:p>
          </p:txBody>
        </p:sp>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93863" y="5357917"/>
              <a:ext cx="482555" cy="447246"/>
            </a:xfrm>
            <a:prstGeom prst="rect">
              <a:avLst/>
            </a:prstGeom>
          </p:spPr>
        </p:pic>
        <p:sp>
          <p:nvSpPr>
            <p:cNvPr id="87" name="Rectangle 86"/>
            <p:cNvSpPr/>
            <p:nvPr/>
          </p:nvSpPr>
          <p:spPr bwMode="auto">
            <a:xfrm>
              <a:off x="10149221" y="5339445"/>
              <a:ext cx="1063292" cy="72769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23" fontAlgn="base">
                <a:lnSpc>
                  <a:spcPct val="90000"/>
                </a:lnSpc>
                <a:spcBef>
                  <a:spcPct val="0"/>
                </a:spcBef>
                <a:spcAft>
                  <a:spcPct val="0"/>
                </a:spcAft>
              </a:pPr>
              <a:r>
                <a:rPr lang="en-US" sz="1200" b="1" dirty="0">
                  <a:solidFill>
                    <a:schemeClr val="accent1"/>
                  </a:solidFill>
                </a:rPr>
                <a:t>10.2.3.0/24</a:t>
              </a:r>
            </a:p>
          </p:txBody>
        </p:sp>
        <p:pic>
          <p:nvPicPr>
            <p:cNvPr id="88" name="Picture 8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39590" y="5357917"/>
              <a:ext cx="482555" cy="447246"/>
            </a:xfrm>
            <a:prstGeom prst="rect">
              <a:avLst/>
            </a:prstGeom>
          </p:spPr>
        </p:pic>
      </p:grpSp>
      <p:grpSp>
        <p:nvGrpSpPr>
          <p:cNvPr id="28" name="Group 27"/>
          <p:cNvGrpSpPr/>
          <p:nvPr/>
        </p:nvGrpSpPr>
        <p:grpSpPr>
          <a:xfrm>
            <a:off x="9251048" y="2746442"/>
            <a:ext cx="348564" cy="558719"/>
            <a:chOff x="9293863" y="2567228"/>
            <a:chExt cx="444336" cy="712232"/>
          </a:xfrm>
        </p:grpSpPr>
        <p:sp>
          <p:nvSpPr>
            <p:cNvPr id="90" name="Freeform 92"/>
            <p:cNvSpPr>
              <a:spLocks noEditPoints="1"/>
            </p:cNvSpPr>
            <p:nvPr/>
          </p:nvSpPr>
          <p:spPr bwMode="black">
            <a:xfrm>
              <a:off x="9585112" y="3026043"/>
              <a:ext cx="153087" cy="208580"/>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92"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9293863" y="2567228"/>
              <a:ext cx="355510" cy="712232"/>
            </a:xfrm>
            <a:prstGeom prst="rect">
              <a:avLst/>
            </a:prstGeom>
            <a:noFill/>
          </p:spPr>
        </p:pic>
      </p:grpSp>
      <p:grpSp>
        <p:nvGrpSpPr>
          <p:cNvPr id="100" name="Group 99"/>
          <p:cNvGrpSpPr/>
          <p:nvPr/>
        </p:nvGrpSpPr>
        <p:grpSpPr>
          <a:xfrm>
            <a:off x="9014200" y="1893102"/>
            <a:ext cx="2209019" cy="727692"/>
            <a:chOff x="9003494" y="5339445"/>
            <a:chExt cx="2209019" cy="727692"/>
          </a:xfrm>
        </p:grpSpPr>
        <p:sp>
          <p:nvSpPr>
            <p:cNvPr id="102" name="Rectangle 101"/>
            <p:cNvSpPr/>
            <p:nvPr/>
          </p:nvSpPr>
          <p:spPr bwMode="auto">
            <a:xfrm>
              <a:off x="9003494" y="5339445"/>
              <a:ext cx="1063292" cy="72769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23" fontAlgn="base">
                <a:lnSpc>
                  <a:spcPct val="90000"/>
                </a:lnSpc>
                <a:spcBef>
                  <a:spcPct val="0"/>
                </a:spcBef>
                <a:spcAft>
                  <a:spcPct val="0"/>
                </a:spcAft>
              </a:pPr>
              <a:r>
                <a:rPr lang="en-US" sz="1200" b="1" dirty="0">
                  <a:solidFill>
                    <a:schemeClr val="accent1"/>
                  </a:solidFill>
                </a:rPr>
                <a:t>10.2.2.0/24</a:t>
              </a:r>
            </a:p>
          </p:txBody>
        </p:sp>
        <p:pic>
          <p:nvPicPr>
            <p:cNvPr id="103" name="Picture 102"/>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293863" y="5357917"/>
              <a:ext cx="482554" cy="447246"/>
            </a:xfrm>
            <a:prstGeom prst="rect">
              <a:avLst/>
            </a:prstGeom>
          </p:spPr>
        </p:pic>
        <p:sp>
          <p:nvSpPr>
            <p:cNvPr id="104" name="Rectangle 103"/>
            <p:cNvSpPr/>
            <p:nvPr/>
          </p:nvSpPr>
          <p:spPr bwMode="auto">
            <a:xfrm>
              <a:off x="10149221" y="5339445"/>
              <a:ext cx="1063292" cy="72769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23" fontAlgn="base">
                <a:lnSpc>
                  <a:spcPct val="90000"/>
                </a:lnSpc>
                <a:spcBef>
                  <a:spcPct val="0"/>
                </a:spcBef>
                <a:spcAft>
                  <a:spcPct val="0"/>
                </a:spcAft>
              </a:pPr>
              <a:r>
                <a:rPr lang="en-US" sz="1200" b="1" dirty="0">
                  <a:solidFill>
                    <a:schemeClr val="accent1"/>
                  </a:solidFill>
                </a:rPr>
                <a:t>10.2.3.0/24</a:t>
              </a:r>
            </a:p>
          </p:txBody>
        </p:sp>
        <p:pic>
          <p:nvPicPr>
            <p:cNvPr id="105" name="Picture 104"/>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439590" y="5357917"/>
              <a:ext cx="482554" cy="447246"/>
            </a:xfrm>
            <a:prstGeom prst="rect">
              <a:avLst/>
            </a:prstGeom>
          </p:spPr>
        </p:pic>
      </p:grpSp>
      <p:sp>
        <p:nvSpPr>
          <p:cNvPr id="106" name="Rectangle 105"/>
          <p:cNvSpPr/>
          <p:nvPr/>
        </p:nvSpPr>
        <p:spPr>
          <a:xfrm>
            <a:off x="8962791" y="3315940"/>
            <a:ext cx="851196" cy="152349"/>
          </a:xfrm>
          <a:prstGeom prst="rect">
            <a:avLst/>
          </a:prstGeom>
        </p:spPr>
        <p:txBody>
          <a:bodyPr wrap="none" lIns="0" tIns="0" rIns="0" bIns="0">
            <a:spAutoFit/>
          </a:bodyPr>
          <a:lstStyle/>
          <a:p>
            <a:pPr algn="ctr" defTabSz="914023" fontAlgn="base">
              <a:lnSpc>
                <a:spcPct val="90000"/>
              </a:lnSpc>
              <a:spcBef>
                <a:spcPct val="0"/>
              </a:spcBef>
              <a:spcAft>
                <a:spcPct val="0"/>
              </a:spcAft>
            </a:pPr>
            <a:r>
              <a:rPr lang="en-US" sz="1100" b="1" dirty="0">
                <a:solidFill>
                  <a:srgbClr val="FF8A00">
                    <a:lumMod val="60000"/>
                    <a:lumOff val="40000"/>
                  </a:srgbClr>
                </a:solidFill>
              </a:rPr>
              <a:t>65.52.249.22</a:t>
            </a:r>
          </a:p>
        </p:txBody>
      </p:sp>
      <p:sp>
        <p:nvSpPr>
          <p:cNvPr id="107" name="Rectangle 106"/>
          <p:cNvSpPr/>
          <p:nvPr/>
        </p:nvSpPr>
        <p:spPr>
          <a:xfrm>
            <a:off x="9871147" y="3315940"/>
            <a:ext cx="524182" cy="152349"/>
          </a:xfrm>
          <a:prstGeom prst="rect">
            <a:avLst/>
          </a:prstGeom>
        </p:spPr>
        <p:txBody>
          <a:bodyPr wrap="none" lIns="0" tIns="0" rIns="0" bIns="0">
            <a:spAutoFit/>
          </a:bodyPr>
          <a:lstStyle/>
          <a:p>
            <a:pPr algn="ctr" defTabSz="914023" fontAlgn="base">
              <a:lnSpc>
                <a:spcPct val="90000"/>
              </a:lnSpc>
              <a:spcBef>
                <a:spcPct val="0"/>
              </a:spcBef>
              <a:spcAft>
                <a:spcPct val="0"/>
              </a:spcAft>
            </a:pPr>
            <a:r>
              <a:rPr lang="en-US" sz="1100" b="1" dirty="0">
                <a:solidFill>
                  <a:srgbClr val="FF8A00">
                    <a:lumMod val="60000"/>
                    <a:lumOff val="40000"/>
                  </a:srgbClr>
                </a:solidFill>
              </a:rPr>
              <a:t>10.1.0.4</a:t>
            </a:r>
          </a:p>
        </p:txBody>
      </p:sp>
      <p:sp>
        <p:nvSpPr>
          <p:cNvPr id="110" name="Rectangle 109"/>
          <p:cNvSpPr/>
          <p:nvPr/>
        </p:nvSpPr>
        <p:spPr>
          <a:xfrm>
            <a:off x="10615997" y="3315940"/>
            <a:ext cx="524182" cy="152349"/>
          </a:xfrm>
          <a:prstGeom prst="rect">
            <a:avLst/>
          </a:prstGeom>
        </p:spPr>
        <p:txBody>
          <a:bodyPr wrap="none" lIns="0" tIns="0" rIns="0" bIns="0">
            <a:spAutoFit/>
          </a:bodyPr>
          <a:lstStyle/>
          <a:p>
            <a:pPr algn="ctr" defTabSz="914023" fontAlgn="base">
              <a:lnSpc>
                <a:spcPct val="90000"/>
              </a:lnSpc>
              <a:spcBef>
                <a:spcPct val="0"/>
              </a:spcBef>
              <a:spcAft>
                <a:spcPct val="0"/>
              </a:spcAft>
            </a:pPr>
            <a:r>
              <a:rPr lang="en-US" sz="1100" b="1" dirty="0">
                <a:solidFill>
                  <a:srgbClr val="FF8A00">
                    <a:lumMod val="60000"/>
                    <a:lumOff val="40000"/>
                  </a:srgbClr>
                </a:solidFill>
              </a:rPr>
              <a:t>10.1.1.4</a:t>
            </a:r>
          </a:p>
        </p:txBody>
      </p:sp>
    </p:spTree>
    <p:extLst>
      <p:ext uri="{BB962C8B-B14F-4D97-AF65-F5344CB8AC3E}">
        <p14:creationId xmlns:p14="http://schemas.microsoft.com/office/powerpoint/2010/main" val="57328079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29" name="Text Placeholder 28"/>
          <p:cNvSpPr>
            <a:spLocks noGrp="1"/>
          </p:cNvSpPr>
          <p:nvPr>
            <p:ph type="body" sz="quarter" idx="4294967295"/>
          </p:nvPr>
        </p:nvSpPr>
        <p:spPr>
          <a:xfrm>
            <a:off x="4837176" y="676090"/>
            <a:ext cx="7351649" cy="4001073"/>
          </a:xfrm>
        </p:spPr>
        <p:txBody>
          <a:bodyPr/>
          <a:lstStyle/>
          <a:p>
            <a:r>
              <a:rPr lang="en-US" sz="4000" smtClean="0"/>
              <a:t>Endpoints </a:t>
            </a:r>
            <a:r>
              <a:rPr lang="en-US" sz="4000" dirty="0"/>
              <a:t>and Connectivity </a:t>
            </a:r>
          </a:p>
          <a:p>
            <a:r>
              <a:rPr lang="en-US" sz="4000" dirty="0"/>
              <a:t>DNS and Name Resolution</a:t>
            </a:r>
          </a:p>
          <a:p>
            <a:r>
              <a:rPr lang="en-US" sz="4000" dirty="0"/>
              <a:t>Virtual Networks</a:t>
            </a:r>
          </a:p>
          <a:p>
            <a:r>
              <a:rPr lang="en-US" sz="4000" smtClean="0"/>
              <a:t>How </a:t>
            </a:r>
            <a:r>
              <a:rPr lang="en-US" sz="4000" dirty="0"/>
              <a:t>Do I Setup Virtual Networks</a:t>
            </a:r>
          </a:p>
          <a:p>
            <a:r>
              <a:rPr lang="en-US" sz="4000" dirty="0"/>
              <a:t>Virtual Networks V1 Feature Set</a:t>
            </a:r>
          </a:p>
        </p:txBody>
      </p:sp>
    </p:spTree>
    <p:extLst>
      <p:ext uri="{BB962C8B-B14F-4D97-AF65-F5344CB8AC3E}">
        <p14:creationId xmlns:p14="http://schemas.microsoft.com/office/powerpoint/2010/main" val="148849547"/>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9388836" y="1572506"/>
            <a:ext cx="1815382" cy="181538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b" anchorCtr="0" compatLnSpc="1">
            <a:prstTxWarp prst="textNoShape">
              <a:avLst/>
            </a:prstTxWarp>
          </a:bodyPr>
          <a:lstStyle/>
          <a:p>
            <a:pPr algn="ctr" defTabSz="914023" fontAlgn="base">
              <a:lnSpc>
                <a:spcPct val="90000"/>
              </a:lnSpc>
              <a:spcBef>
                <a:spcPct val="0"/>
              </a:spcBef>
              <a:spcAft>
                <a:spcPct val="0"/>
              </a:spcAft>
            </a:pPr>
            <a:r>
              <a:rPr lang="en-US" sz="1500" dirty="0" smtClean="0">
                <a:solidFill>
                  <a:schemeClr val="bg1"/>
                </a:solidFill>
              </a:rPr>
              <a:t> </a:t>
            </a:r>
            <a:r>
              <a:rPr lang="en-US" sz="1500" dirty="0">
                <a:solidFill>
                  <a:schemeClr val="bg1"/>
                </a:solidFill>
              </a:rPr>
              <a:t>VM Role</a:t>
            </a:r>
          </a:p>
        </p:txBody>
      </p:sp>
      <p:sp>
        <p:nvSpPr>
          <p:cNvPr id="2" name="Title 1"/>
          <p:cNvSpPr>
            <a:spLocks noGrp="1"/>
          </p:cNvSpPr>
          <p:nvPr>
            <p:ph type="title"/>
          </p:nvPr>
        </p:nvSpPr>
        <p:spPr/>
        <p:txBody>
          <a:bodyPr/>
          <a:lstStyle/>
          <a:p>
            <a:r>
              <a:rPr lang="en-US" sz="5400" dirty="0"/>
              <a:t>Mixed Mode with VNet</a:t>
            </a:r>
          </a:p>
        </p:txBody>
      </p:sp>
      <p:sp>
        <p:nvSpPr>
          <p:cNvPr id="3" name="Rectangle 2"/>
          <p:cNvSpPr/>
          <p:nvPr/>
        </p:nvSpPr>
        <p:spPr bwMode="auto">
          <a:xfrm>
            <a:off x="1827211" y="1447802"/>
            <a:ext cx="2743200" cy="4768273"/>
          </a:xfrm>
          <a:prstGeom prst="rect">
            <a:avLst/>
          </a:prstGeom>
          <a:noFill/>
          <a:ln w="38100">
            <a:solidFill>
              <a:schemeClr val="accent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4" name="Rectangle 3"/>
          <p:cNvSpPr/>
          <p:nvPr/>
        </p:nvSpPr>
        <p:spPr bwMode="auto">
          <a:xfrm>
            <a:off x="5376068" y="1447802"/>
            <a:ext cx="2743200" cy="4768273"/>
          </a:xfrm>
          <a:prstGeom prst="rect">
            <a:avLst/>
          </a:prstGeom>
          <a:noFill/>
          <a:ln w="38100">
            <a:solidFill>
              <a:schemeClr val="accent3"/>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5" name="Rectangle 4"/>
          <p:cNvSpPr/>
          <p:nvPr/>
        </p:nvSpPr>
        <p:spPr bwMode="auto">
          <a:xfrm>
            <a:off x="8924925" y="1447801"/>
            <a:ext cx="2743200" cy="4768273"/>
          </a:xfrm>
          <a:prstGeom prst="rect">
            <a:avLst/>
          </a:prstGeom>
          <a:noFill/>
          <a:ln w="38100">
            <a:solidFill>
              <a:schemeClr val="accent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6" name="Rectangle 5"/>
          <p:cNvSpPr/>
          <p:nvPr/>
        </p:nvSpPr>
        <p:spPr bwMode="auto">
          <a:xfrm>
            <a:off x="2297830" y="1940355"/>
            <a:ext cx="1815382" cy="18153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t" anchorCtr="0" compatLnSpc="1">
            <a:prstTxWarp prst="textNoShape">
              <a:avLst/>
            </a:prstTxWarp>
          </a:bodyPr>
          <a:lstStyle/>
          <a:p>
            <a:pPr algn="ctr" defTabSz="914023" fontAlgn="base">
              <a:lnSpc>
                <a:spcPct val="90000"/>
              </a:lnSpc>
              <a:spcBef>
                <a:spcPct val="0"/>
              </a:spcBef>
              <a:spcAft>
                <a:spcPct val="0"/>
              </a:spcAft>
            </a:pPr>
            <a:endParaRPr lang="en-US" sz="1200" b="1" dirty="0">
              <a:solidFill>
                <a:srgbClr val="FF8A00">
                  <a:lumMod val="60000"/>
                  <a:lumOff val="40000"/>
                </a:srgbClr>
              </a:solidFill>
            </a:endParaRPr>
          </a:p>
        </p:txBody>
      </p:sp>
      <p:sp>
        <p:nvSpPr>
          <p:cNvPr id="7" name="Rectangle 6"/>
          <p:cNvSpPr/>
          <p:nvPr/>
        </p:nvSpPr>
        <p:spPr bwMode="auto">
          <a:xfrm>
            <a:off x="2297830" y="3908138"/>
            <a:ext cx="1815382" cy="18153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t" anchorCtr="0" compatLnSpc="1">
            <a:prstTxWarp prst="textNoShape">
              <a:avLst/>
            </a:prstTxWarp>
          </a:bodyPr>
          <a:lstStyle/>
          <a:p>
            <a:pPr algn="ctr" defTabSz="914023" fontAlgn="base">
              <a:lnSpc>
                <a:spcPct val="90000"/>
              </a:lnSpc>
              <a:spcBef>
                <a:spcPct val="0"/>
              </a:spcBef>
              <a:spcAft>
                <a:spcPct val="0"/>
              </a:spcAft>
            </a:pPr>
            <a:endParaRPr lang="en-US" sz="1200" b="1" dirty="0">
              <a:solidFill>
                <a:srgbClr val="FF8A00">
                  <a:lumMod val="60000"/>
                  <a:lumOff val="40000"/>
                </a:srgbClr>
              </a:solidFill>
            </a:endParaRPr>
          </a:p>
        </p:txBody>
      </p:sp>
      <p:sp>
        <p:nvSpPr>
          <p:cNvPr id="9" name="Rectangle 8"/>
          <p:cNvSpPr/>
          <p:nvPr/>
        </p:nvSpPr>
        <p:spPr bwMode="auto">
          <a:xfrm>
            <a:off x="5839978" y="1905002"/>
            <a:ext cx="1815382" cy="181538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b" anchorCtr="0" compatLnSpc="1">
            <a:prstTxWarp prst="textNoShape">
              <a:avLst/>
            </a:prstTxWarp>
          </a:bodyPr>
          <a:lstStyle/>
          <a:p>
            <a:pPr algn="ctr" defTabSz="914023" fontAlgn="base">
              <a:lnSpc>
                <a:spcPct val="90000"/>
              </a:lnSpc>
              <a:spcBef>
                <a:spcPct val="0"/>
              </a:spcBef>
              <a:spcAft>
                <a:spcPct val="0"/>
              </a:spcAft>
            </a:pPr>
            <a:r>
              <a:rPr lang="en-US" sz="1500" dirty="0" smtClean="0">
                <a:solidFill>
                  <a:schemeClr val="bg1"/>
                </a:solidFill>
              </a:rPr>
              <a:t> </a:t>
            </a:r>
            <a:r>
              <a:rPr lang="en-US" sz="1500" dirty="0">
                <a:solidFill>
                  <a:schemeClr val="bg1"/>
                </a:solidFill>
              </a:rPr>
              <a:t>VM Role</a:t>
            </a:r>
          </a:p>
        </p:txBody>
      </p:sp>
      <p:sp>
        <p:nvSpPr>
          <p:cNvPr id="12" name="Rectangle 11"/>
          <p:cNvSpPr/>
          <p:nvPr/>
        </p:nvSpPr>
        <p:spPr bwMode="auto">
          <a:xfrm>
            <a:off x="9388836" y="4288403"/>
            <a:ext cx="1815382" cy="181538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b" anchorCtr="0" compatLnSpc="1">
            <a:prstTxWarp prst="textNoShape">
              <a:avLst/>
            </a:prstTxWarp>
          </a:bodyPr>
          <a:lstStyle/>
          <a:p>
            <a:pPr algn="ctr" defTabSz="914023" fontAlgn="base">
              <a:lnSpc>
                <a:spcPct val="90000"/>
              </a:lnSpc>
              <a:spcBef>
                <a:spcPct val="0"/>
              </a:spcBef>
              <a:spcAft>
                <a:spcPct val="0"/>
              </a:spcAft>
            </a:pPr>
            <a:r>
              <a:rPr lang="en-US" sz="1500" dirty="0" smtClean="0">
                <a:solidFill>
                  <a:schemeClr val="bg1"/>
                </a:solidFill>
              </a:rPr>
              <a:t> </a:t>
            </a:r>
            <a:r>
              <a:rPr lang="en-US" sz="1500" dirty="0">
                <a:solidFill>
                  <a:schemeClr val="bg1"/>
                </a:solidFill>
              </a:rPr>
              <a:t>VM Role</a:t>
            </a:r>
          </a:p>
        </p:txBody>
      </p:sp>
      <p:sp>
        <p:nvSpPr>
          <p:cNvPr id="13" name="Rectangle 12"/>
          <p:cNvSpPr/>
          <p:nvPr/>
        </p:nvSpPr>
        <p:spPr bwMode="auto">
          <a:xfrm>
            <a:off x="5839978" y="3908138"/>
            <a:ext cx="1815382" cy="181538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b" anchorCtr="0" compatLnSpc="1">
            <a:prstTxWarp prst="textNoShape">
              <a:avLst/>
            </a:prstTxWarp>
          </a:bodyPr>
          <a:lstStyle/>
          <a:p>
            <a:pPr algn="ctr" defTabSz="914023" fontAlgn="base">
              <a:lnSpc>
                <a:spcPct val="90000"/>
              </a:lnSpc>
              <a:spcBef>
                <a:spcPct val="0"/>
              </a:spcBef>
              <a:spcAft>
                <a:spcPct val="0"/>
              </a:spcAft>
            </a:pPr>
            <a:r>
              <a:rPr lang="en-US" sz="1500" dirty="0" smtClean="0">
                <a:solidFill>
                  <a:schemeClr val="bg1"/>
                </a:solidFill>
              </a:rPr>
              <a:t> </a:t>
            </a:r>
            <a:r>
              <a:rPr lang="en-US" sz="1500" dirty="0">
                <a:solidFill>
                  <a:schemeClr val="bg1"/>
                </a:solidFill>
              </a:rPr>
              <a:t>VM Role</a:t>
            </a:r>
          </a:p>
        </p:txBody>
      </p:sp>
      <p:sp>
        <p:nvSpPr>
          <p:cNvPr id="14" name="Rectangle 13"/>
          <p:cNvSpPr/>
          <p:nvPr/>
        </p:nvSpPr>
        <p:spPr bwMode="auto">
          <a:xfrm>
            <a:off x="5909250" y="1954441"/>
            <a:ext cx="1655331" cy="52575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ctr" anchorCtr="0" compatLnSpc="1">
            <a:prstTxWarp prst="textNoShape">
              <a:avLst/>
            </a:prstTxWarp>
          </a:bodyPr>
          <a:lstStyle/>
          <a:p>
            <a:pPr algn="ctr" defTabSz="914023" fontAlgn="base">
              <a:lnSpc>
                <a:spcPct val="90000"/>
              </a:lnSpc>
              <a:spcBef>
                <a:spcPct val="0"/>
              </a:spcBef>
              <a:spcAft>
                <a:spcPct val="0"/>
              </a:spcAft>
            </a:pPr>
            <a:r>
              <a:rPr lang="en-US" sz="1200" dirty="0">
                <a:solidFill>
                  <a:schemeClr val="tx2"/>
                </a:solidFill>
              </a:rPr>
              <a:t>Business Components &amp; Entities</a:t>
            </a:r>
          </a:p>
        </p:txBody>
      </p:sp>
      <p:sp>
        <p:nvSpPr>
          <p:cNvPr id="15" name="Rectangle 14"/>
          <p:cNvSpPr/>
          <p:nvPr/>
        </p:nvSpPr>
        <p:spPr bwMode="auto">
          <a:xfrm>
            <a:off x="5909250" y="3988581"/>
            <a:ext cx="1655331" cy="52575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ctr" anchorCtr="0" compatLnSpc="1">
            <a:prstTxWarp prst="textNoShape">
              <a:avLst/>
            </a:prstTxWarp>
          </a:bodyPr>
          <a:lstStyle/>
          <a:p>
            <a:pPr algn="ctr" defTabSz="914023" fontAlgn="base">
              <a:lnSpc>
                <a:spcPct val="90000"/>
              </a:lnSpc>
              <a:spcBef>
                <a:spcPct val="0"/>
              </a:spcBef>
              <a:spcAft>
                <a:spcPct val="0"/>
              </a:spcAft>
            </a:pPr>
            <a:r>
              <a:rPr lang="en-US" sz="1200" dirty="0">
                <a:solidFill>
                  <a:schemeClr val="tx2"/>
                </a:solidFill>
              </a:rPr>
              <a:t>Business Components &amp; Entities</a:t>
            </a:r>
          </a:p>
        </p:txBody>
      </p:sp>
      <p:sp>
        <p:nvSpPr>
          <p:cNvPr id="16" name="Cube 15"/>
          <p:cNvSpPr/>
          <p:nvPr/>
        </p:nvSpPr>
        <p:spPr bwMode="auto">
          <a:xfrm>
            <a:off x="5909250" y="2799077"/>
            <a:ext cx="1655331" cy="525755"/>
          </a:xfrm>
          <a:prstGeom prst="cube">
            <a:avLst/>
          </a:prstGeom>
          <a:solidFill>
            <a:schemeClr val="bg1"/>
          </a:solidFill>
          <a:ln>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ctr" anchorCtr="0" compatLnSpc="1">
            <a:prstTxWarp prst="textNoShape">
              <a:avLst/>
            </a:prstTxWarp>
          </a:bodyPr>
          <a:lstStyle/>
          <a:p>
            <a:pPr algn="ctr" defTabSz="914023" fontAlgn="base">
              <a:lnSpc>
                <a:spcPct val="90000"/>
              </a:lnSpc>
              <a:spcBef>
                <a:spcPct val="0"/>
              </a:spcBef>
              <a:spcAft>
                <a:spcPct val="0"/>
              </a:spcAft>
            </a:pPr>
            <a:r>
              <a:rPr lang="en-US" sz="1200" dirty="0" smtClean="0">
                <a:solidFill>
                  <a:schemeClr val="bg2">
                    <a:lumMod val="25000"/>
                  </a:schemeClr>
                </a:solidFill>
              </a:rPr>
              <a:t> </a:t>
            </a:r>
            <a:r>
              <a:rPr lang="en-US" sz="1200" dirty="0">
                <a:solidFill>
                  <a:schemeClr val="bg2">
                    <a:lumMod val="25000"/>
                  </a:schemeClr>
                </a:solidFill>
              </a:rPr>
              <a:t>Disk</a:t>
            </a:r>
          </a:p>
        </p:txBody>
      </p:sp>
      <p:sp>
        <p:nvSpPr>
          <p:cNvPr id="17" name="Cube 16"/>
          <p:cNvSpPr/>
          <p:nvPr/>
        </p:nvSpPr>
        <p:spPr bwMode="auto">
          <a:xfrm>
            <a:off x="5909250" y="4790509"/>
            <a:ext cx="1655331" cy="525755"/>
          </a:xfrm>
          <a:prstGeom prst="cube">
            <a:avLst/>
          </a:prstGeom>
          <a:solidFill>
            <a:schemeClr val="bg1"/>
          </a:solidFill>
          <a:ln>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ctr" anchorCtr="0" compatLnSpc="1">
            <a:prstTxWarp prst="textNoShape">
              <a:avLst/>
            </a:prstTxWarp>
          </a:bodyPr>
          <a:lstStyle/>
          <a:p>
            <a:pPr algn="ctr" defTabSz="914023" fontAlgn="base">
              <a:lnSpc>
                <a:spcPct val="90000"/>
              </a:lnSpc>
              <a:spcBef>
                <a:spcPct val="0"/>
              </a:spcBef>
              <a:spcAft>
                <a:spcPct val="0"/>
              </a:spcAft>
            </a:pPr>
            <a:r>
              <a:rPr lang="en-US" sz="1200" dirty="0" smtClean="0">
                <a:solidFill>
                  <a:schemeClr val="bg2">
                    <a:lumMod val="25000"/>
                  </a:schemeClr>
                </a:solidFill>
              </a:rPr>
              <a:t> </a:t>
            </a:r>
            <a:r>
              <a:rPr lang="en-US" sz="1200" dirty="0">
                <a:solidFill>
                  <a:schemeClr val="bg2">
                    <a:lumMod val="25000"/>
                  </a:schemeClr>
                </a:solidFill>
              </a:rPr>
              <a:t>Disk</a:t>
            </a:r>
          </a:p>
        </p:txBody>
      </p:sp>
      <p:cxnSp>
        <p:nvCxnSpPr>
          <p:cNvPr id="18" name="Straight Arrow Connector 17"/>
          <p:cNvCxnSpPr/>
          <p:nvPr/>
        </p:nvCxnSpPr>
        <p:spPr>
          <a:xfrm flipV="1">
            <a:off x="6736916" y="2480195"/>
            <a:ext cx="0" cy="318880"/>
          </a:xfrm>
          <a:prstGeom prst="straightConnector1">
            <a:avLst/>
          </a:prstGeom>
          <a:ln w="57150">
            <a:solidFill>
              <a:schemeClr val="bg1"/>
            </a:solidFill>
            <a:prstDash val="solid"/>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6736916" y="4486627"/>
            <a:ext cx="0" cy="318880"/>
          </a:xfrm>
          <a:prstGeom prst="straightConnector1">
            <a:avLst/>
          </a:prstGeom>
          <a:ln w="57150">
            <a:solidFill>
              <a:schemeClr val="bg1"/>
            </a:solidFill>
            <a:prstDash val="solid"/>
            <a:headEnd type="triangle" w="med" len="sm"/>
            <a:tailEnd type="none"/>
          </a:ln>
        </p:spPr>
        <p:style>
          <a:lnRef idx="1">
            <a:schemeClr val="accent1"/>
          </a:lnRef>
          <a:fillRef idx="0">
            <a:schemeClr val="accent1"/>
          </a:fillRef>
          <a:effectRef idx="0">
            <a:schemeClr val="accent1"/>
          </a:effectRef>
          <a:fontRef idx="minor">
            <a:schemeClr val="tx1"/>
          </a:fontRef>
        </p:style>
      </p:cxnSp>
      <p:sp>
        <p:nvSpPr>
          <p:cNvPr id="23" name="Flowchart: Magnetic Disk 22"/>
          <p:cNvSpPr/>
          <p:nvPr/>
        </p:nvSpPr>
        <p:spPr bwMode="auto">
          <a:xfrm>
            <a:off x="9620855" y="4805510"/>
            <a:ext cx="1351345" cy="658727"/>
          </a:xfrm>
          <a:prstGeom prst="flowChartMagneticDisk">
            <a:avLst/>
          </a:prstGeom>
          <a:solidFill>
            <a:schemeClr val="bg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18286" rIns="27430" bIns="18286" numCol="1" rtlCol="0" anchor="ctr" anchorCtr="0" compatLnSpc="1">
            <a:prstTxWarp prst="textNoShape">
              <a:avLst/>
            </a:prstTxWarp>
          </a:bodyPr>
          <a:lstStyle/>
          <a:p>
            <a:pPr algn="ctr" defTabSz="914023" fontAlgn="base">
              <a:lnSpc>
                <a:spcPct val="90000"/>
              </a:lnSpc>
              <a:spcBef>
                <a:spcPct val="0"/>
              </a:spcBef>
              <a:spcAft>
                <a:spcPct val="0"/>
              </a:spcAft>
            </a:pPr>
            <a:r>
              <a:rPr lang="en-US" sz="1500" dirty="0">
                <a:solidFill>
                  <a:schemeClr val="bg2">
                    <a:lumMod val="25000"/>
                  </a:schemeClr>
                </a:solidFill>
              </a:rPr>
              <a:t>SQL</a:t>
            </a:r>
          </a:p>
        </p:txBody>
      </p:sp>
      <p:sp>
        <p:nvSpPr>
          <p:cNvPr id="24" name="Flowchart: Magnetic Disk 23"/>
          <p:cNvSpPr/>
          <p:nvPr/>
        </p:nvSpPr>
        <p:spPr bwMode="auto">
          <a:xfrm>
            <a:off x="9620856" y="2150835"/>
            <a:ext cx="1351345" cy="658727"/>
          </a:xfrm>
          <a:prstGeom prst="flowChartMagneticDisk">
            <a:avLst/>
          </a:prstGeom>
          <a:solidFill>
            <a:schemeClr val="bg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30" tIns="18286" rIns="27430" bIns="18286" numCol="1" rtlCol="0" anchor="ctr" anchorCtr="0" compatLnSpc="1">
            <a:prstTxWarp prst="textNoShape">
              <a:avLst/>
            </a:prstTxWarp>
          </a:bodyPr>
          <a:lstStyle/>
          <a:p>
            <a:pPr algn="ctr" defTabSz="914023" fontAlgn="base">
              <a:lnSpc>
                <a:spcPct val="90000"/>
              </a:lnSpc>
              <a:spcBef>
                <a:spcPct val="0"/>
              </a:spcBef>
              <a:spcAft>
                <a:spcPct val="0"/>
              </a:spcAft>
            </a:pPr>
            <a:r>
              <a:rPr lang="en-US" sz="1500" dirty="0">
                <a:solidFill>
                  <a:schemeClr val="bg2">
                    <a:lumMod val="25000"/>
                  </a:schemeClr>
                </a:solidFill>
              </a:rPr>
              <a:t>SQL</a:t>
            </a:r>
          </a:p>
        </p:txBody>
      </p:sp>
      <p:cxnSp>
        <p:nvCxnSpPr>
          <p:cNvPr id="25" name="Straight Arrow Connector 24"/>
          <p:cNvCxnSpPr/>
          <p:nvPr/>
        </p:nvCxnSpPr>
        <p:spPr>
          <a:xfrm flipV="1">
            <a:off x="10296525" y="3415593"/>
            <a:ext cx="0" cy="839131"/>
          </a:xfrm>
          <a:prstGeom prst="straightConnector1">
            <a:avLst/>
          </a:prstGeom>
          <a:ln w="57150">
            <a:solidFill>
              <a:schemeClr val="tx2"/>
            </a:solidFill>
            <a:prstDash val="soli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bwMode="auto">
          <a:xfrm rot="16200000">
            <a:off x="10380460" y="3640148"/>
            <a:ext cx="1018572" cy="38793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ctr" anchorCtr="0" compatLnSpc="1">
            <a:prstTxWarp prst="textNoShape">
              <a:avLst/>
            </a:prstTxWarp>
          </a:bodyPr>
          <a:lstStyle/>
          <a:p>
            <a:pPr algn="ctr" defTabSz="914023" fontAlgn="base">
              <a:lnSpc>
                <a:spcPct val="90000"/>
              </a:lnSpc>
              <a:spcBef>
                <a:spcPct val="0"/>
              </a:spcBef>
              <a:spcAft>
                <a:spcPct val="0"/>
              </a:spcAft>
            </a:pPr>
            <a:r>
              <a:rPr lang="en-US" sz="1200" dirty="0">
                <a:solidFill>
                  <a:schemeClr val="bg1">
                    <a:alpha val="99000"/>
                  </a:schemeClr>
                </a:solidFill>
              </a:rPr>
              <a:t>SQL Mirroring</a:t>
            </a:r>
          </a:p>
        </p:txBody>
      </p:sp>
      <p:sp>
        <p:nvSpPr>
          <p:cNvPr id="28" name="Rectangle 27"/>
          <p:cNvSpPr/>
          <p:nvPr/>
        </p:nvSpPr>
        <p:spPr bwMode="auto">
          <a:xfrm>
            <a:off x="2755032" y="4366119"/>
            <a:ext cx="900983" cy="89941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ctr" anchorCtr="0" compatLnSpc="1">
            <a:prstTxWarp prst="textNoShape">
              <a:avLst/>
            </a:prstTxWarp>
          </a:bodyPr>
          <a:lstStyle/>
          <a:p>
            <a:pPr algn="ctr" defTabSz="914023" fontAlgn="base">
              <a:lnSpc>
                <a:spcPct val="90000"/>
              </a:lnSpc>
              <a:spcBef>
                <a:spcPct val="0"/>
              </a:spcBef>
              <a:spcAft>
                <a:spcPct val="0"/>
              </a:spcAft>
            </a:pPr>
            <a:r>
              <a:rPr lang="en-US" sz="2000" dirty="0">
                <a:solidFill>
                  <a:schemeClr val="tx2"/>
                </a:solidFill>
              </a:rPr>
              <a:t>Web</a:t>
            </a:r>
            <a:br>
              <a:rPr lang="en-US" sz="2000" dirty="0">
                <a:solidFill>
                  <a:schemeClr val="tx2"/>
                </a:solidFill>
              </a:rPr>
            </a:br>
            <a:r>
              <a:rPr lang="en-US" sz="2000" dirty="0">
                <a:solidFill>
                  <a:schemeClr val="tx2"/>
                </a:solidFill>
              </a:rPr>
              <a:t>Role</a:t>
            </a:r>
          </a:p>
        </p:txBody>
      </p:sp>
      <p:sp>
        <p:nvSpPr>
          <p:cNvPr id="29" name="Rectangle 28"/>
          <p:cNvSpPr/>
          <p:nvPr/>
        </p:nvSpPr>
        <p:spPr bwMode="auto">
          <a:xfrm>
            <a:off x="2755031" y="2398337"/>
            <a:ext cx="900983" cy="89941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91432" rIns="91428" bIns="91432" numCol="1" rtlCol="0" anchor="ctr" anchorCtr="0" compatLnSpc="1">
            <a:prstTxWarp prst="textNoShape">
              <a:avLst/>
            </a:prstTxWarp>
          </a:bodyPr>
          <a:lstStyle/>
          <a:p>
            <a:pPr algn="ctr" defTabSz="914023" fontAlgn="base">
              <a:lnSpc>
                <a:spcPct val="90000"/>
              </a:lnSpc>
              <a:spcBef>
                <a:spcPct val="0"/>
              </a:spcBef>
              <a:spcAft>
                <a:spcPct val="0"/>
              </a:spcAft>
            </a:pPr>
            <a:r>
              <a:rPr lang="en-US" sz="2000" dirty="0">
                <a:solidFill>
                  <a:schemeClr val="tx2"/>
                </a:solidFill>
              </a:rPr>
              <a:t>Web</a:t>
            </a:r>
            <a:br>
              <a:rPr lang="en-US" sz="2000" dirty="0">
                <a:solidFill>
                  <a:schemeClr val="tx2"/>
                </a:solidFill>
              </a:rPr>
            </a:br>
            <a:r>
              <a:rPr lang="en-US" sz="2000" dirty="0">
                <a:solidFill>
                  <a:schemeClr val="tx2"/>
                </a:solidFill>
              </a:rPr>
              <a:t>Role</a:t>
            </a:r>
          </a:p>
        </p:txBody>
      </p:sp>
      <p:sp>
        <p:nvSpPr>
          <p:cNvPr id="30" name="Rectangle 29"/>
          <p:cNvSpPr/>
          <p:nvPr/>
        </p:nvSpPr>
        <p:spPr bwMode="auto">
          <a:xfrm>
            <a:off x="519113" y="3351876"/>
            <a:ext cx="962645" cy="96012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023" fontAlgn="base">
              <a:spcBef>
                <a:spcPct val="0"/>
              </a:spcBef>
              <a:spcAft>
                <a:spcPct val="0"/>
              </a:spcAft>
            </a:pPr>
            <a:r>
              <a:rPr lang="en-US" sz="4000" dirty="0">
                <a:solidFill>
                  <a:schemeClr val="bg1">
                    <a:alpha val="99000"/>
                  </a:schemeClr>
                </a:solidFill>
              </a:rPr>
              <a:t>LB</a:t>
            </a:r>
          </a:p>
        </p:txBody>
      </p:sp>
      <p:cxnSp>
        <p:nvCxnSpPr>
          <p:cNvPr id="31" name="Straight Arrow Connector 30"/>
          <p:cNvCxnSpPr>
            <a:stCxn id="29" idx="1"/>
            <a:endCxn id="30" idx="3"/>
          </p:cNvCxnSpPr>
          <p:nvPr/>
        </p:nvCxnSpPr>
        <p:spPr>
          <a:xfrm flipH="1">
            <a:off x="1481760" y="2848045"/>
            <a:ext cx="1273272" cy="983891"/>
          </a:xfrm>
          <a:prstGeom prst="straightConnector1">
            <a:avLst/>
          </a:prstGeom>
          <a:ln w="3810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28" idx="1"/>
            <a:endCxn id="30" idx="3"/>
          </p:cNvCxnSpPr>
          <p:nvPr/>
        </p:nvCxnSpPr>
        <p:spPr>
          <a:xfrm flipH="1" flipV="1">
            <a:off x="1481758" y="3831937"/>
            <a:ext cx="1273274" cy="983891"/>
          </a:xfrm>
          <a:prstGeom prst="straightConnector1">
            <a:avLst/>
          </a:prstGeom>
          <a:ln w="38100">
            <a:solidFill>
              <a:schemeClr val="tx2"/>
            </a:solidFill>
            <a:headEnd type="triangle" w="med" len="sm"/>
            <a:tailEnd type="non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a:off x="3656015" y="2217319"/>
            <a:ext cx="2253238" cy="2598511"/>
          </a:xfrm>
          <a:prstGeom prst="straightConnector1">
            <a:avLst/>
          </a:prstGeom>
          <a:ln w="38100">
            <a:solidFill>
              <a:schemeClr val="tx2"/>
            </a:solidFill>
            <a:headEnd type="triangle" w="med" len="sm"/>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15" idx="1"/>
            <a:endCxn id="29" idx="3"/>
          </p:cNvCxnSpPr>
          <p:nvPr/>
        </p:nvCxnSpPr>
        <p:spPr>
          <a:xfrm flipH="1" flipV="1">
            <a:off x="3656014" y="2848047"/>
            <a:ext cx="2253238" cy="1403413"/>
          </a:xfrm>
          <a:prstGeom prst="straightConnector1">
            <a:avLst/>
          </a:prstGeom>
          <a:ln w="38100">
            <a:solidFill>
              <a:schemeClr val="tx2"/>
            </a:solidFill>
            <a:headEnd type="triangle" w="med" len="sm"/>
            <a:tailEnd type="none" w="lg"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5" idx="1"/>
            <a:endCxn id="28" idx="3"/>
          </p:cNvCxnSpPr>
          <p:nvPr/>
        </p:nvCxnSpPr>
        <p:spPr>
          <a:xfrm flipH="1">
            <a:off x="3656013" y="4251461"/>
            <a:ext cx="2253237" cy="564369"/>
          </a:xfrm>
          <a:prstGeom prst="straightConnector1">
            <a:avLst/>
          </a:prstGeom>
          <a:ln w="38100">
            <a:solidFill>
              <a:schemeClr val="tx2"/>
            </a:solidFill>
            <a:headEnd type="triangle" w="med" len="sm"/>
            <a:tailEnd type="none" w="lg"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14" idx="1"/>
            <a:endCxn id="29" idx="3"/>
          </p:cNvCxnSpPr>
          <p:nvPr/>
        </p:nvCxnSpPr>
        <p:spPr>
          <a:xfrm flipH="1">
            <a:off x="3656014" y="2217321"/>
            <a:ext cx="2253238" cy="630727"/>
          </a:xfrm>
          <a:prstGeom prst="straightConnector1">
            <a:avLst/>
          </a:prstGeom>
          <a:ln w="38100">
            <a:solidFill>
              <a:schemeClr val="tx2"/>
            </a:solidFill>
            <a:headEnd type="triangle" w="med" len="sm"/>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24" idx="2"/>
            <a:endCxn id="15" idx="3"/>
          </p:cNvCxnSpPr>
          <p:nvPr/>
        </p:nvCxnSpPr>
        <p:spPr>
          <a:xfrm flipH="1">
            <a:off x="7564585" y="2480198"/>
            <a:ext cx="2056271" cy="1771263"/>
          </a:xfrm>
          <a:prstGeom prst="straightConnector1">
            <a:avLst/>
          </a:prstGeom>
          <a:ln w="38100">
            <a:solidFill>
              <a:schemeClr val="tx2"/>
            </a:solidFill>
            <a:headEnd type="triangle" w="med" len="sm"/>
            <a:tailEnd type="none" w="lg"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flipV="1">
            <a:off x="7564581" y="2217320"/>
            <a:ext cx="2056270" cy="262877"/>
          </a:xfrm>
          <a:prstGeom prst="straightConnector1">
            <a:avLst/>
          </a:prstGeom>
          <a:ln w="38100">
            <a:solidFill>
              <a:schemeClr val="tx2"/>
            </a:solidFill>
            <a:headEnd type="triangle" w="med" len="sm"/>
            <a:tailEnd type="none" w="lg" len="med"/>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23" idx="2"/>
            <a:endCxn id="15" idx="3"/>
          </p:cNvCxnSpPr>
          <p:nvPr/>
        </p:nvCxnSpPr>
        <p:spPr>
          <a:xfrm flipH="1" flipV="1">
            <a:off x="7564581" y="4251460"/>
            <a:ext cx="2056270" cy="883413"/>
          </a:xfrm>
          <a:prstGeom prst="straightConnector1">
            <a:avLst/>
          </a:prstGeom>
          <a:ln w="38100">
            <a:solidFill>
              <a:schemeClr val="tx2"/>
            </a:solidFill>
            <a:headEnd type="triangle" w="med" len="sm"/>
            <a:tailEnd type="none" w="lg"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23" idx="2"/>
            <a:endCxn id="14" idx="3"/>
          </p:cNvCxnSpPr>
          <p:nvPr/>
        </p:nvCxnSpPr>
        <p:spPr>
          <a:xfrm flipH="1" flipV="1">
            <a:off x="7564581" y="2217321"/>
            <a:ext cx="2056270" cy="2917553"/>
          </a:xfrm>
          <a:prstGeom prst="straightConnector1">
            <a:avLst/>
          </a:prstGeom>
          <a:ln w="38100">
            <a:solidFill>
              <a:schemeClr val="tx2"/>
            </a:solidFill>
            <a:headEnd type="triangle" w="med" len="sm"/>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45970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Do I Setup Virtual Networks?</a:t>
            </a:r>
            <a:endParaRPr lang="en-US" dirty="0"/>
          </a:p>
        </p:txBody>
      </p:sp>
    </p:spTree>
    <p:extLst>
      <p:ext uri="{BB962C8B-B14F-4D97-AF65-F5344CB8AC3E}">
        <p14:creationId xmlns:p14="http://schemas.microsoft.com/office/powerpoint/2010/main" val="40155523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Group 103"/>
          <p:cNvGrpSpPr/>
          <p:nvPr/>
        </p:nvGrpSpPr>
        <p:grpSpPr>
          <a:xfrm>
            <a:off x="528873" y="3561001"/>
            <a:ext cx="3451999" cy="2879344"/>
            <a:chOff x="528873" y="3353181"/>
            <a:chExt cx="3451999" cy="2879344"/>
          </a:xfrm>
        </p:grpSpPr>
        <p:sp>
          <p:nvSpPr>
            <p:cNvPr id="3" name="Rectangle 2"/>
            <p:cNvSpPr/>
            <p:nvPr/>
          </p:nvSpPr>
          <p:spPr bwMode="auto">
            <a:xfrm>
              <a:off x="528873" y="3353181"/>
              <a:ext cx="3451999" cy="287934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23" fontAlgn="base">
                <a:lnSpc>
                  <a:spcPct val="90000"/>
                </a:lnSpc>
                <a:spcBef>
                  <a:spcPct val="0"/>
                </a:spcBef>
                <a:spcAft>
                  <a:spcPct val="0"/>
                </a:spcAft>
              </a:pPr>
              <a:endParaRPr lang="en-US" sz="1200" b="1" dirty="0">
                <a:solidFill>
                  <a:srgbClr val="FF8A00">
                    <a:lumMod val="60000"/>
                    <a:lumOff val="40000"/>
                  </a:srgbClr>
                </a:solidFill>
              </a:endParaRPr>
            </a:p>
          </p:txBody>
        </p:sp>
        <p:grpSp>
          <p:nvGrpSpPr>
            <p:cNvPr id="4" name="Group 3"/>
            <p:cNvGrpSpPr/>
            <p:nvPr/>
          </p:nvGrpSpPr>
          <p:grpSpPr>
            <a:xfrm>
              <a:off x="1618893" y="4204021"/>
              <a:ext cx="508862" cy="625009"/>
              <a:chOff x="2383961" y="2329080"/>
              <a:chExt cx="695717" cy="854514"/>
            </a:xfrm>
          </p:grpSpPr>
          <p:sp>
            <p:nvSpPr>
              <p:cNvPr id="5" name="Freeform 6"/>
              <p:cNvSpPr>
                <a:spLocks noChangeAspect="1" noEditPoints="1"/>
              </p:cNvSpPr>
              <p:nvPr/>
            </p:nvSpPr>
            <p:spPr bwMode="black">
              <a:xfrm>
                <a:off x="2751133" y="2827478"/>
                <a:ext cx="328545" cy="332665"/>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6"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2383961" y="2329080"/>
                <a:ext cx="426530" cy="854514"/>
              </a:xfrm>
              <a:prstGeom prst="rect">
                <a:avLst/>
              </a:prstGeom>
              <a:noFill/>
            </p:spPr>
          </p:pic>
        </p:grpSp>
        <p:grpSp>
          <p:nvGrpSpPr>
            <p:cNvPr id="7" name="Group 6"/>
            <p:cNvGrpSpPr/>
            <p:nvPr/>
          </p:nvGrpSpPr>
          <p:grpSpPr>
            <a:xfrm>
              <a:off x="788675" y="4204021"/>
              <a:ext cx="480538" cy="625009"/>
              <a:chOff x="1228435" y="2297707"/>
              <a:chExt cx="656993" cy="854514"/>
            </a:xfrm>
          </p:grpSpPr>
          <p:pic>
            <p:nvPicPr>
              <p:cNvPr id="8" name="Picture 2"/>
              <p:cNvPicPr>
                <a:picLocks noChangeAspect="1" noChangeArrowheads="1"/>
              </p:cNvPicPr>
              <p:nvPr/>
            </p:nvPicPr>
            <p:blipFill>
              <a:blip r:embed="rId4" cstate="print">
                <a:clrChange>
                  <a:clrFrom>
                    <a:srgbClr val="4EB1E4"/>
                  </a:clrFrom>
                  <a:clrTo>
                    <a:srgbClr val="4EB1E4">
                      <a:alpha val="0"/>
                    </a:srgbClr>
                  </a:clrTo>
                </a:clrChange>
                <a:extLst>
                  <a:ext uri="{28A0092B-C50C-407E-A947-70E740481C1C}">
                    <a14:useLocalDpi xmlns:a14="http://schemas.microsoft.com/office/drawing/2010/main" val="0"/>
                  </a:ext>
                </a:extLst>
              </a:blip>
              <a:srcRect/>
              <a:stretch>
                <a:fillRect/>
              </a:stretch>
            </p:blipFill>
            <p:spPr bwMode="auto">
              <a:xfrm>
                <a:off x="1552091" y="2807265"/>
                <a:ext cx="333337" cy="30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1228435" y="2297707"/>
                <a:ext cx="426530" cy="854514"/>
              </a:xfrm>
              <a:prstGeom prst="rect">
                <a:avLst/>
              </a:prstGeom>
              <a:noFill/>
            </p:spPr>
          </p:pic>
        </p:grpSp>
        <p:grpSp>
          <p:nvGrpSpPr>
            <p:cNvPr id="10" name="Group 9"/>
            <p:cNvGrpSpPr/>
            <p:nvPr/>
          </p:nvGrpSpPr>
          <p:grpSpPr>
            <a:xfrm>
              <a:off x="650279" y="5273621"/>
              <a:ext cx="664971" cy="472758"/>
              <a:chOff x="9749347" y="2169580"/>
              <a:chExt cx="955874" cy="679574"/>
            </a:xfrm>
          </p:grpSpPr>
          <p:sp>
            <p:nvSpPr>
              <p:cNvPr id="11" name="Freeform 27"/>
              <p:cNvSpPr>
                <a:spLocks noChangeAspect="1" noEditPoints="1"/>
              </p:cNvSpPr>
              <p:nvPr/>
            </p:nvSpPr>
            <p:spPr bwMode="black">
              <a:xfrm>
                <a:off x="9749347" y="2169581"/>
                <a:ext cx="430451" cy="277285"/>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endParaRPr lang="en-US" dirty="0"/>
              </a:p>
            </p:txBody>
          </p:sp>
          <p:sp>
            <p:nvSpPr>
              <p:cNvPr id="12" name="Freeform 27"/>
              <p:cNvSpPr>
                <a:spLocks noChangeAspect="1" noEditPoints="1"/>
              </p:cNvSpPr>
              <p:nvPr/>
            </p:nvSpPr>
            <p:spPr bwMode="black">
              <a:xfrm>
                <a:off x="9749347" y="2571869"/>
                <a:ext cx="430451" cy="277285"/>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endParaRPr lang="en-US" dirty="0"/>
              </a:p>
            </p:txBody>
          </p:sp>
          <p:sp>
            <p:nvSpPr>
              <p:cNvPr id="13" name="Freeform 27"/>
              <p:cNvSpPr>
                <a:spLocks noChangeAspect="1" noEditPoints="1"/>
              </p:cNvSpPr>
              <p:nvPr/>
            </p:nvSpPr>
            <p:spPr bwMode="black">
              <a:xfrm>
                <a:off x="10274770" y="2169580"/>
                <a:ext cx="430451" cy="277285"/>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endParaRPr lang="en-US" dirty="0"/>
              </a:p>
            </p:txBody>
          </p:sp>
          <p:sp>
            <p:nvSpPr>
              <p:cNvPr id="14" name="Freeform 27"/>
              <p:cNvSpPr>
                <a:spLocks noChangeAspect="1" noEditPoints="1"/>
              </p:cNvSpPr>
              <p:nvPr/>
            </p:nvSpPr>
            <p:spPr bwMode="black">
              <a:xfrm>
                <a:off x="10274770" y="2571868"/>
                <a:ext cx="430451" cy="277285"/>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1"/>
              </a:solidFill>
              <a:extLst/>
            </p:spPr>
            <p:txBody>
              <a:bodyPr vert="horz" wrap="square" lIns="91440" tIns="45720" rIns="91440" bIns="45720" numCol="1" anchor="t" anchorCtr="0" compatLnSpc="1">
                <a:prstTxWarp prst="textNoShape">
                  <a:avLst/>
                </a:prstTxWarp>
              </a:bodyPr>
              <a:lstStyle/>
              <a:p>
                <a:endParaRPr lang="en-US" dirty="0"/>
              </a:p>
            </p:txBody>
          </p:sp>
        </p:grpSp>
        <p:grpSp>
          <p:nvGrpSpPr>
            <p:cNvPr id="20" name="Group 19"/>
            <p:cNvGrpSpPr/>
            <p:nvPr/>
          </p:nvGrpSpPr>
          <p:grpSpPr>
            <a:xfrm>
              <a:off x="1420747" y="5091489"/>
              <a:ext cx="812794" cy="744736"/>
              <a:chOff x="1809804" y="4442923"/>
              <a:chExt cx="965110" cy="884298"/>
            </a:xfrm>
          </p:grpSpPr>
          <p:pic>
            <p:nvPicPr>
              <p:cNvPr id="21" name="Picture 2"/>
              <p:cNvPicPr>
                <a:picLocks noChangeAspect="1" noChangeArrowheads="1"/>
              </p:cNvPicPr>
              <p:nvPr/>
            </p:nvPicPr>
            <p:blipFill>
              <a:blip r:embed="rId5" cstate="print">
                <a:lum bright="100000" contrast="100000"/>
              </a:blip>
              <a:srcRect/>
              <a:stretch>
                <a:fillRect/>
              </a:stretch>
            </p:blipFill>
            <p:spPr bwMode="auto">
              <a:xfrm>
                <a:off x="1809804" y="4442923"/>
                <a:ext cx="965110" cy="884298"/>
              </a:xfrm>
              <a:prstGeom prst="rect">
                <a:avLst/>
              </a:prstGeom>
              <a:noFill/>
              <a:ln w="9525">
                <a:noFill/>
                <a:miter lim="800000"/>
                <a:headEnd/>
                <a:tailEnd/>
              </a:ln>
              <a:effectLst/>
            </p:spPr>
          </p:pic>
          <p:sp>
            <p:nvSpPr>
              <p:cNvPr id="23" name="Freeform 128"/>
              <p:cNvSpPr>
                <a:spLocks noEditPoints="1"/>
              </p:cNvSpPr>
              <p:nvPr/>
            </p:nvSpPr>
            <p:spPr bwMode="black">
              <a:xfrm>
                <a:off x="2433694" y="4961317"/>
                <a:ext cx="322748" cy="225728"/>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dirty="0"/>
              </a:p>
            </p:txBody>
          </p:sp>
        </p:grpSp>
        <p:grpSp>
          <p:nvGrpSpPr>
            <p:cNvPr id="25" name="Group 24"/>
            <p:cNvGrpSpPr/>
            <p:nvPr/>
          </p:nvGrpSpPr>
          <p:grpSpPr>
            <a:xfrm>
              <a:off x="3373496" y="5135675"/>
              <a:ext cx="383975" cy="587729"/>
              <a:chOff x="1927195" y="3360257"/>
              <a:chExt cx="524971" cy="803545"/>
            </a:xfrm>
          </p:grpSpPr>
          <p:pic>
            <p:nvPicPr>
              <p:cNvPr id="27"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1927195" y="3360257"/>
                <a:ext cx="401089" cy="803545"/>
              </a:xfrm>
              <a:prstGeom prst="rect">
                <a:avLst/>
              </a:prstGeom>
              <a:noFill/>
            </p:spPr>
          </p:pic>
          <p:grpSp>
            <p:nvGrpSpPr>
              <p:cNvPr id="28" name="Group 27"/>
              <p:cNvGrpSpPr/>
              <p:nvPr/>
            </p:nvGrpSpPr>
            <p:grpSpPr>
              <a:xfrm>
                <a:off x="2245986" y="3924261"/>
                <a:ext cx="206180" cy="206424"/>
                <a:chOff x="2245986" y="3924261"/>
                <a:chExt cx="206180" cy="206424"/>
              </a:xfrm>
            </p:grpSpPr>
            <p:grpSp>
              <p:nvGrpSpPr>
                <p:cNvPr id="29" name="Group 28"/>
                <p:cNvGrpSpPr/>
                <p:nvPr/>
              </p:nvGrpSpPr>
              <p:grpSpPr>
                <a:xfrm>
                  <a:off x="2245986" y="3924261"/>
                  <a:ext cx="206180" cy="206424"/>
                  <a:chOff x="1779323" y="4627897"/>
                  <a:chExt cx="472764" cy="473323"/>
                </a:xfrm>
              </p:grpSpPr>
              <p:sp>
                <p:nvSpPr>
                  <p:cNvPr id="31" name="Isosceles Triangle 30"/>
                  <p:cNvSpPr/>
                  <p:nvPr/>
                </p:nvSpPr>
                <p:spPr bwMode="auto">
                  <a:xfrm>
                    <a:off x="1779323" y="4627897"/>
                    <a:ext cx="472764" cy="407555"/>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32" name="Rectangle 31"/>
                  <p:cNvSpPr/>
                  <p:nvPr/>
                </p:nvSpPr>
                <p:spPr bwMode="auto">
                  <a:xfrm>
                    <a:off x="1779323" y="4824517"/>
                    <a:ext cx="472764" cy="604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33" name="Rectangle 32"/>
                  <p:cNvSpPr/>
                  <p:nvPr/>
                </p:nvSpPr>
                <p:spPr bwMode="auto">
                  <a:xfrm rot="16200000">
                    <a:off x="1881399" y="4936712"/>
                    <a:ext cx="268612" cy="6040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sp>
              <p:nvSpPr>
                <p:cNvPr id="30" name="Isosceles Triangle 29"/>
                <p:cNvSpPr/>
                <p:nvPr/>
              </p:nvSpPr>
              <p:spPr bwMode="auto">
                <a:xfrm>
                  <a:off x="2304709" y="3989226"/>
                  <a:ext cx="88734" cy="76495"/>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grpSp>
        <p:grpSp>
          <p:nvGrpSpPr>
            <p:cNvPr id="35" name="Group 34"/>
            <p:cNvGrpSpPr/>
            <p:nvPr/>
          </p:nvGrpSpPr>
          <p:grpSpPr>
            <a:xfrm>
              <a:off x="2602260" y="5135675"/>
              <a:ext cx="383975" cy="587729"/>
              <a:chOff x="1927195" y="3360257"/>
              <a:chExt cx="524971" cy="803545"/>
            </a:xfrm>
          </p:grpSpPr>
          <p:pic>
            <p:nvPicPr>
              <p:cNvPr id="37"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1927195" y="3360257"/>
                <a:ext cx="401089" cy="803545"/>
              </a:xfrm>
              <a:prstGeom prst="rect">
                <a:avLst/>
              </a:prstGeom>
              <a:noFill/>
            </p:spPr>
          </p:pic>
          <p:grpSp>
            <p:nvGrpSpPr>
              <p:cNvPr id="38" name="Group 37"/>
              <p:cNvGrpSpPr/>
              <p:nvPr/>
            </p:nvGrpSpPr>
            <p:grpSpPr>
              <a:xfrm>
                <a:off x="2245986" y="3924261"/>
                <a:ext cx="206180" cy="206424"/>
                <a:chOff x="2245986" y="3924261"/>
                <a:chExt cx="206180" cy="206424"/>
              </a:xfrm>
            </p:grpSpPr>
            <p:grpSp>
              <p:nvGrpSpPr>
                <p:cNvPr id="39" name="Group 38"/>
                <p:cNvGrpSpPr/>
                <p:nvPr/>
              </p:nvGrpSpPr>
              <p:grpSpPr>
                <a:xfrm>
                  <a:off x="2245986" y="3924261"/>
                  <a:ext cx="206180" cy="206424"/>
                  <a:chOff x="1779323" y="4627897"/>
                  <a:chExt cx="472764" cy="473323"/>
                </a:xfrm>
              </p:grpSpPr>
              <p:sp>
                <p:nvSpPr>
                  <p:cNvPr id="41" name="Isosceles Triangle 40"/>
                  <p:cNvSpPr/>
                  <p:nvPr/>
                </p:nvSpPr>
                <p:spPr bwMode="auto">
                  <a:xfrm>
                    <a:off x="1779323" y="4627897"/>
                    <a:ext cx="472764" cy="407555"/>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42" name="Rectangle 41"/>
                  <p:cNvSpPr/>
                  <p:nvPr/>
                </p:nvSpPr>
                <p:spPr bwMode="auto">
                  <a:xfrm>
                    <a:off x="1779323" y="4824517"/>
                    <a:ext cx="472764" cy="604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43" name="Rectangle 42"/>
                  <p:cNvSpPr/>
                  <p:nvPr/>
                </p:nvSpPr>
                <p:spPr bwMode="auto">
                  <a:xfrm rot="16200000">
                    <a:off x="1881399" y="4936712"/>
                    <a:ext cx="268612" cy="6040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sp>
              <p:nvSpPr>
                <p:cNvPr id="40" name="Isosceles Triangle 39"/>
                <p:cNvSpPr/>
                <p:nvPr/>
              </p:nvSpPr>
              <p:spPr bwMode="auto">
                <a:xfrm>
                  <a:off x="2304709" y="3989226"/>
                  <a:ext cx="88734" cy="76495"/>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grpSp>
        </p:grpSp>
      </p:grpSp>
      <p:sp>
        <p:nvSpPr>
          <p:cNvPr id="57" name="Freeform 128"/>
          <p:cNvSpPr>
            <a:spLocks noChangeAspect="1"/>
          </p:cNvSpPr>
          <p:nvPr/>
        </p:nvSpPr>
        <p:spPr bwMode="black">
          <a:xfrm>
            <a:off x="5699368" y="1094429"/>
            <a:ext cx="6197068" cy="294657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lumMod val="85000"/>
            </a:schemeClr>
          </a:solidFill>
          <a:ln>
            <a:noFill/>
          </a:ln>
          <a:extLst/>
        </p:spPr>
        <p:txBody>
          <a:bodyPr vert="horz" wrap="square" lIns="91432" tIns="45717" rIns="91432" bIns="45717"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dirty="0"/>
              <a:t>Configuring </a:t>
            </a:r>
            <a:r>
              <a:rPr lang="en-US" dirty="0" smtClean="0"/>
              <a:t>Virtual Networks</a:t>
            </a:r>
            <a:endParaRPr lang="en-US" dirty="0"/>
          </a:p>
        </p:txBody>
      </p:sp>
      <p:sp>
        <p:nvSpPr>
          <p:cNvPr id="26" name="Rectangle 25"/>
          <p:cNvSpPr/>
          <p:nvPr/>
        </p:nvSpPr>
        <p:spPr>
          <a:xfrm>
            <a:off x="3141550" y="5903051"/>
            <a:ext cx="790594" cy="410880"/>
          </a:xfrm>
          <a:prstGeom prst="rect">
            <a:avLst/>
          </a:prstGeom>
        </p:spPr>
        <p:txBody>
          <a:bodyPr wrap="none" lIns="91432" tIns="45717" rIns="91432" bIns="45717">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DNS1 </a:t>
            </a:r>
            <a:br>
              <a:rPr lang="en-US" sz="1200" dirty="0">
                <a:gradFill>
                  <a:gsLst>
                    <a:gs pos="0">
                      <a:srgbClr val="FFFFFF"/>
                    </a:gs>
                    <a:gs pos="100000">
                      <a:srgbClr val="FFFFFF"/>
                    </a:gs>
                  </a:gsLst>
                  <a:lin ang="5400000" scaled="0"/>
                </a:gradFill>
              </a:rPr>
            </a:br>
            <a:r>
              <a:rPr lang="en-US" sz="1100" b="1" dirty="0">
                <a:solidFill>
                  <a:srgbClr val="FF8A00">
                    <a:lumMod val="60000"/>
                    <a:lumOff val="40000"/>
                  </a:srgbClr>
                </a:solidFill>
              </a:rPr>
              <a:t>10.0.0.20</a:t>
            </a:r>
          </a:p>
        </p:txBody>
      </p:sp>
      <p:sp>
        <p:nvSpPr>
          <p:cNvPr id="36" name="Rectangle 35"/>
          <p:cNvSpPr/>
          <p:nvPr/>
        </p:nvSpPr>
        <p:spPr>
          <a:xfrm>
            <a:off x="2370315" y="5903051"/>
            <a:ext cx="790594" cy="410880"/>
          </a:xfrm>
          <a:prstGeom prst="rect">
            <a:avLst/>
          </a:prstGeom>
        </p:spPr>
        <p:txBody>
          <a:bodyPr wrap="none" lIns="91432" tIns="45717" rIns="91432" bIns="45717">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DNS2 </a:t>
            </a:r>
            <a:br>
              <a:rPr lang="en-US" sz="1200" dirty="0">
                <a:gradFill>
                  <a:gsLst>
                    <a:gs pos="0">
                      <a:srgbClr val="FFFFFF"/>
                    </a:gs>
                    <a:gs pos="100000">
                      <a:srgbClr val="FFFFFF"/>
                    </a:gs>
                  </a:gsLst>
                  <a:lin ang="5400000" scaled="0"/>
                </a:gradFill>
              </a:rPr>
            </a:br>
            <a:r>
              <a:rPr lang="en-US" sz="1100" b="1" dirty="0">
                <a:solidFill>
                  <a:srgbClr val="FF8A00">
                    <a:lumMod val="60000"/>
                    <a:lumOff val="40000"/>
                  </a:srgbClr>
                </a:solidFill>
              </a:rPr>
              <a:t>10.0.0.21</a:t>
            </a:r>
          </a:p>
        </p:txBody>
      </p:sp>
      <p:grpSp>
        <p:nvGrpSpPr>
          <p:cNvPr id="105" name="Group 104"/>
          <p:cNvGrpSpPr/>
          <p:nvPr/>
        </p:nvGrpSpPr>
        <p:grpSpPr>
          <a:xfrm>
            <a:off x="2463072" y="4041006"/>
            <a:ext cx="1362280" cy="1279403"/>
            <a:chOff x="2463072" y="3833186"/>
            <a:chExt cx="1362280" cy="1279404"/>
          </a:xfrm>
        </p:grpSpPr>
        <p:pic>
          <p:nvPicPr>
            <p:cNvPr id="44"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2896112" y="3833186"/>
              <a:ext cx="481734" cy="965114"/>
            </a:xfrm>
            <a:prstGeom prst="rect">
              <a:avLst/>
            </a:prstGeom>
            <a:noFill/>
          </p:spPr>
        </p:pic>
        <p:sp>
          <p:nvSpPr>
            <p:cNvPr id="45" name="Rectangle 44"/>
            <p:cNvSpPr/>
            <p:nvPr/>
          </p:nvSpPr>
          <p:spPr>
            <a:xfrm>
              <a:off x="2463072" y="4701708"/>
              <a:ext cx="1362280" cy="410882"/>
            </a:xfrm>
            <a:prstGeom prst="rect">
              <a:avLst/>
            </a:prstGeom>
          </p:spPr>
          <p:txBody>
            <a:bodyPr wrap="square">
              <a:spAutoFit/>
            </a:bodyPr>
            <a:lstStyle/>
            <a:p>
              <a:pPr algn="ctr" defTabSz="914023" fontAlgn="base">
                <a:lnSpc>
                  <a:spcPct val="90000"/>
                </a:lnSpc>
                <a:spcBef>
                  <a:spcPct val="0"/>
                </a:spcBef>
                <a:spcAft>
                  <a:spcPct val="0"/>
                </a:spcAft>
              </a:pPr>
              <a:r>
                <a:rPr lang="en-US" sz="1200" dirty="0">
                  <a:gradFill>
                    <a:gsLst>
                      <a:gs pos="0">
                        <a:srgbClr val="FFFFFF"/>
                      </a:gs>
                      <a:gs pos="100000">
                        <a:srgbClr val="FFFFFF"/>
                      </a:gs>
                    </a:gsLst>
                    <a:lin ang="5400000" scaled="0"/>
                  </a:gradFill>
                </a:rPr>
                <a:t>Cisco ASA GW</a:t>
              </a:r>
              <a:br>
                <a:rPr lang="en-US" sz="1200" dirty="0">
                  <a:gradFill>
                    <a:gsLst>
                      <a:gs pos="0">
                        <a:srgbClr val="FFFFFF"/>
                      </a:gs>
                      <a:gs pos="100000">
                        <a:srgbClr val="FFFFFF"/>
                      </a:gs>
                    </a:gsLst>
                    <a:lin ang="5400000" scaled="0"/>
                  </a:gradFill>
                </a:rPr>
              </a:br>
              <a:r>
                <a:rPr lang="en-US" sz="1100" b="1" dirty="0">
                  <a:solidFill>
                    <a:srgbClr val="FF8A00">
                      <a:lumMod val="60000"/>
                      <a:lumOff val="40000"/>
                    </a:srgbClr>
                  </a:solidFill>
                </a:rPr>
                <a:t>131.57.23.45</a:t>
              </a:r>
            </a:p>
          </p:txBody>
        </p:sp>
      </p:grpSp>
      <p:sp>
        <p:nvSpPr>
          <p:cNvPr id="46" name="Freeform 53"/>
          <p:cNvSpPr>
            <a:spLocks noEditPoints="1"/>
          </p:cNvSpPr>
          <p:nvPr/>
        </p:nvSpPr>
        <p:spPr bwMode="black">
          <a:xfrm>
            <a:off x="1932958" y="2497576"/>
            <a:ext cx="643830" cy="726585"/>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tx2"/>
          </a:solidFill>
          <a:ln>
            <a:noFill/>
          </a:ln>
          <a:extLst/>
        </p:spPr>
        <p:txBody>
          <a:bodyPr vert="horz" wrap="square" lIns="91432" tIns="45717" rIns="91432" bIns="45717" numCol="1" anchor="t" anchorCtr="0" compatLnSpc="1">
            <a:prstTxWarp prst="textNoShape">
              <a:avLst/>
            </a:prstTxWarp>
          </a:bodyPr>
          <a:lstStyle/>
          <a:p>
            <a:endParaRPr lang="en-US" dirty="0"/>
          </a:p>
        </p:txBody>
      </p:sp>
      <p:sp>
        <p:nvSpPr>
          <p:cNvPr id="47" name="Rectangle 46"/>
          <p:cNvSpPr/>
          <p:nvPr/>
        </p:nvSpPr>
        <p:spPr>
          <a:xfrm>
            <a:off x="1821070" y="3214058"/>
            <a:ext cx="867607" cy="258532"/>
          </a:xfrm>
          <a:prstGeom prst="rect">
            <a:avLst/>
          </a:prstGeom>
        </p:spPr>
        <p:txBody>
          <a:bodyPr wrap="square" lIns="91432" tIns="45717" rIns="91432" bIns="45717">
            <a:spAutoFit/>
          </a:bodyPr>
          <a:lstStyle/>
          <a:p>
            <a:pPr algn="ctr" defTabSz="914023" fontAlgn="base">
              <a:lnSpc>
                <a:spcPct val="90000"/>
              </a:lnSpc>
              <a:spcBef>
                <a:spcPct val="0"/>
              </a:spcBef>
              <a:spcAft>
                <a:spcPct val="0"/>
              </a:spcAft>
            </a:pPr>
            <a:r>
              <a:rPr lang="en-US" sz="1200" dirty="0">
                <a:solidFill>
                  <a:schemeClr val="bg2">
                    <a:lumMod val="25000"/>
                  </a:schemeClr>
                </a:solidFill>
              </a:rPr>
              <a:t>IT Admin</a:t>
            </a:r>
          </a:p>
        </p:txBody>
      </p:sp>
      <p:grpSp>
        <p:nvGrpSpPr>
          <p:cNvPr id="101" name="Group 100"/>
          <p:cNvGrpSpPr/>
          <p:nvPr/>
        </p:nvGrpSpPr>
        <p:grpSpPr>
          <a:xfrm>
            <a:off x="1821070" y="1330977"/>
            <a:ext cx="867607" cy="1141215"/>
            <a:chOff x="1821068" y="1123155"/>
            <a:chExt cx="867608" cy="1141215"/>
          </a:xfrm>
        </p:grpSpPr>
        <p:sp>
          <p:nvSpPr>
            <p:cNvPr id="48" name="Freeform 53"/>
            <p:cNvSpPr>
              <a:spLocks noEditPoints="1"/>
            </p:cNvSpPr>
            <p:nvPr/>
          </p:nvSpPr>
          <p:spPr bwMode="black">
            <a:xfrm>
              <a:off x="1932957" y="1123155"/>
              <a:ext cx="643830" cy="726585"/>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8"/>
            <p:cNvSpPr/>
            <p:nvPr/>
          </p:nvSpPr>
          <p:spPr>
            <a:xfrm>
              <a:off x="1821068" y="1839638"/>
              <a:ext cx="867608" cy="424732"/>
            </a:xfrm>
            <a:prstGeom prst="rect">
              <a:avLst/>
            </a:prstGeom>
          </p:spPr>
          <p:txBody>
            <a:bodyPr wrap="square">
              <a:spAutoFit/>
            </a:bodyPr>
            <a:lstStyle/>
            <a:p>
              <a:pPr algn="ctr" defTabSz="914023" fontAlgn="base">
                <a:lnSpc>
                  <a:spcPct val="90000"/>
                </a:lnSpc>
                <a:spcBef>
                  <a:spcPct val="0"/>
                </a:spcBef>
                <a:spcAft>
                  <a:spcPct val="0"/>
                </a:spcAft>
              </a:pPr>
              <a:r>
                <a:rPr lang="en-US" sz="1200" dirty="0">
                  <a:solidFill>
                    <a:schemeClr val="bg2">
                      <a:lumMod val="25000"/>
                    </a:schemeClr>
                  </a:solidFill>
                </a:rPr>
                <a:t>Network Admin</a:t>
              </a:r>
            </a:p>
          </p:txBody>
        </p:sp>
      </p:grpSp>
      <p:sp>
        <p:nvSpPr>
          <p:cNvPr id="50" name="Rectangle 49"/>
          <p:cNvSpPr/>
          <p:nvPr/>
        </p:nvSpPr>
        <p:spPr bwMode="auto">
          <a:xfrm>
            <a:off x="6296661" y="3580025"/>
            <a:ext cx="5371465" cy="287934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t" anchorCtr="0" compatLnSpc="1">
            <a:prstTxWarp prst="textNoShape">
              <a:avLst/>
            </a:prstTxWarp>
          </a:bodyPr>
          <a:lstStyle/>
          <a:p>
            <a:pPr algn="ctr" defTabSz="914023" fontAlgn="base">
              <a:lnSpc>
                <a:spcPct val="90000"/>
              </a:lnSpc>
              <a:spcBef>
                <a:spcPct val="0"/>
              </a:spcBef>
              <a:spcAft>
                <a:spcPct val="0"/>
              </a:spcAft>
            </a:pPr>
            <a:r>
              <a:rPr lang="en-US" sz="2000" dirty="0">
                <a:gradFill>
                  <a:gsLst>
                    <a:gs pos="0">
                      <a:srgbClr val="FFFFFF"/>
                    </a:gs>
                    <a:gs pos="100000">
                      <a:srgbClr val="FFFFFF"/>
                    </a:gs>
                  </a:gsLst>
                  <a:lin ang="5400000" scaled="0"/>
                </a:gradFill>
              </a:rPr>
              <a:t>ContosoVNet </a:t>
            </a:r>
            <a:r>
              <a:rPr lang="en-US" sz="1100" b="1" dirty="0">
                <a:solidFill>
                  <a:srgbClr val="FF8A00">
                    <a:lumMod val="60000"/>
                    <a:lumOff val="40000"/>
                  </a:srgbClr>
                </a:solidFill>
              </a:rPr>
              <a:t>(10.1.0.0/16) </a:t>
            </a:r>
            <a:r>
              <a:rPr lang="en-US" sz="2000" b="1" dirty="0">
                <a:solidFill>
                  <a:schemeClr val="bg1"/>
                </a:solidFill>
                <a:sym typeface="Wingdings" pitchFamily="2" charset="2"/>
              </a:rPr>
              <a:t></a:t>
            </a:r>
            <a:r>
              <a:rPr lang="en-US" sz="2000" dirty="0">
                <a:gradFill>
                  <a:gsLst>
                    <a:gs pos="0">
                      <a:srgbClr val="FFFFFF"/>
                    </a:gs>
                    <a:gs pos="100000">
                      <a:srgbClr val="FFFFFF"/>
                    </a:gs>
                  </a:gsLst>
                  <a:lin ang="5400000" scaled="0"/>
                </a:gradFill>
              </a:rPr>
              <a:t> MyAffinityGroup</a:t>
            </a:r>
          </a:p>
        </p:txBody>
      </p:sp>
      <p:sp>
        <p:nvSpPr>
          <p:cNvPr id="51" name="Rectangle 50"/>
          <p:cNvSpPr/>
          <p:nvPr/>
        </p:nvSpPr>
        <p:spPr bwMode="auto">
          <a:xfrm>
            <a:off x="7379835" y="4041009"/>
            <a:ext cx="1801091" cy="1080887"/>
          </a:xfrm>
          <a:prstGeom prst="rect">
            <a:avLst/>
          </a:prstGeom>
          <a:solidFill>
            <a:schemeClr val="tx2">
              <a:lumMod val="40000"/>
              <a:lumOff val="60000"/>
            </a:schemeClr>
          </a:solidFill>
          <a:ln w="38100">
            <a:solidFill>
              <a:schemeClr val="tx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t" anchorCtr="0" compatLnSpc="1">
            <a:prstTxWarp prst="textNoShape">
              <a:avLst/>
            </a:prstTxWarp>
          </a:bodyPr>
          <a:lstStyle/>
          <a:p>
            <a:pPr algn="ctr" defTabSz="914023" fontAlgn="base">
              <a:lnSpc>
                <a:spcPct val="90000"/>
              </a:lnSpc>
              <a:spcBef>
                <a:spcPct val="0"/>
              </a:spcBef>
              <a:spcAft>
                <a:spcPct val="0"/>
              </a:spcAft>
            </a:pPr>
            <a:r>
              <a:rPr lang="en-US" sz="1700" dirty="0" err="1" smtClean="0">
                <a:gradFill>
                  <a:gsLst>
                    <a:gs pos="0">
                      <a:srgbClr val="FFFFFF"/>
                    </a:gs>
                    <a:gs pos="100000">
                      <a:srgbClr val="FFFFFF"/>
                    </a:gs>
                  </a:gsLst>
                  <a:lin ang="5400000" scaled="0"/>
                </a:gradFill>
              </a:rPr>
              <a:t>FrontEnd</a:t>
            </a:r>
            <a:r>
              <a:rPr lang="en-US" sz="1700" dirty="0" smtClean="0">
                <a:gradFill>
                  <a:gsLst>
                    <a:gs pos="0">
                      <a:srgbClr val="FFFFFF"/>
                    </a:gs>
                    <a:gs pos="100000">
                      <a:srgbClr val="FFFFFF"/>
                    </a:gs>
                  </a:gsLst>
                  <a:lin ang="5400000" scaled="0"/>
                </a:gradFill>
              </a:rPr>
              <a:t> Subnet </a:t>
            </a:r>
            <a:endParaRPr lang="en-US" sz="1700" dirty="0">
              <a:gradFill>
                <a:gsLst>
                  <a:gs pos="0">
                    <a:srgbClr val="FFFFFF"/>
                  </a:gs>
                  <a:gs pos="100000">
                    <a:srgbClr val="FFFFFF"/>
                  </a:gs>
                </a:gsLst>
                <a:lin ang="5400000" scaled="0"/>
              </a:gradFill>
            </a:endParaRPr>
          </a:p>
          <a:p>
            <a:pPr algn="ctr" defTabSz="914023" fontAlgn="base">
              <a:lnSpc>
                <a:spcPct val="90000"/>
              </a:lnSpc>
              <a:spcBef>
                <a:spcPct val="0"/>
              </a:spcBef>
              <a:spcAft>
                <a:spcPct val="0"/>
              </a:spcAft>
            </a:pPr>
            <a:r>
              <a:rPr lang="en-US" sz="1100" b="1" dirty="0" smtClean="0">
                <a:solidFill>
                  <a:srgbClr val="FF8A00">
                    <a:lumMod val="60000"/>
                    <a:lumOff val="40000"/>
                  </a:srgbClr>
                </a:solidFill>
              </a:rPr>
              <a:t>(</a:t>
            </a:r>
            <a:r>
              <a:rPr lang="en-US" sz="1100" b="1" dirty="0">
                <a:solidFill>
                  <a:srgbClr val="FF8A00">
                    <a:lumMod val="60000"/>
                    <a:lumOff val="40000"/>
                  </a:srgbClr>
                </a:solidFill>
              </a:rPr>
              <a:t>10.1.1.0/24)</a:t>
            </a:r>
          </a:p>
        </p:txBody>
      </p:sp>
      <p:sp>
        <p:nvSpPr>
          <p:cNvPr id="52" name="Rectangle 51"/>
          <p:cNvSpPr/>
          <p:nvPr/>
        </p:nvSpPr>
        <p:spPr bwMode="auto">
          <a:xfrm>
            <a:off x="7379835" y="5251843"/>
            <a:ext cx="1801091" cy="1080887"/>
          </a:xfrm>
          <a:prstGeom prst="rect">
            <a:avLst/>
          </a:prstGeom>
          <a:solidFill>
            <a:schemeClr val="tx2">
              <a:lumMod val="40000"/>
              <a:lumOff val="60000"/>
            </a:schemeClr>
          </a:solidFill>
          <a:ln w="38100">
            <a:solidFill>
              <a:schemeClr val="tx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t" anchorCtr="0" compatLnSpc="1">
            <a:prstTxWarp prst="textNoShape">
              <a:avLst/>
            </a:prstTxWarp>
          </a:bodyPr>
          <a:lstStyle/>
          <a:p>
            <a:pPr algn="ctr" defTabSz="914023" fontAlgn="base">
              <a:lnSpc>
                <a:spcPct val="90000"/>
              </a:lnSpc>
              <a:spcBef>
                <a:spcPct val="0"/>
              </a:spcBef>
              <a:spcAft>
                <a:spcPct val="0"/>
              </a:spcAft>
            </a:pPr>
            <a:r>
              <a:rPr lang="en-US" dirty="0">
                <a:gradFill>
                  <a:gsLst>
                    <a:gs pos="0">
                      <a:srgbClr val="FFFFFF"/>
                    </a:gs>
                    <a:gs pos="100000">
                      <a:srgbClr val="FFFFFF"/>
                    </a:gs>
                  </a:gsLst>
                  <a:lin ang="5400000" scaled="0"/>
                </a:gradFill>
              </a:rPr>
              <a:t>SQLSubnet </a:t>
            </a:r>
          </a:p>
          <a:p>
            <a:pPr algn="ctr" defTabSz="914023" fontAlgn="base">
              <a:lnSpc>
                <a:spcPct val="90000"/>
              </a:lnSpc>
              <a:spcBef>
                <a:spcPct val="0"/>
              </a:spcBef>
              <a:spcAft>
                <a:spcPct val="0"/>
              </a:spcAft>
            </a:pPr>
            <a:r>
              <a:rPr lang="en-US" sz="1100" b="1" dirty="0">
                <a:solidFill>
                  <a:srgbClr val="FF8A00">
                    <a:lumMod val="60000"/>
                    <a:lumOff val="40000"/>
                  </a:srgbClr>
                </a:solidFill>
              </a:rPr>
              <a:t>(10.1.3.0/24)</a:t>
            </a:r>
          </a:p>
        </p:txBody>
      </p:sp>
      <p:sp>
        <p:nvSpPr>
          <p:cNvPr id="53" name="Rectangle 52"/>
          <p:cNvSpPr/>
          <p:nvPr/>
        </p:nvSpPr>
        <p:spPr bwMode="auto">
          <a:xfrm>
            <a:off x="9471902" y="4041009"/>
            <a:ext cx="1801091" cy="1080887"/>
          </a:xfrm>
          <a:prstGeom prst="rect">
            <a:avLst/>
          </a:prstGeom>
          <a:solidFill>
            <a:schemeClr val="tx2">
              <a:lumMod val="40000"/>
              <a:lumOff val="60000"/>
            </a:schemeClr>
          </a:solidFill>
          <a:ln w="38100">
            <a:solidFill>
              <a:schemeClr val="tx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t" anchorCtr="0" compatLnSpc="1">
            <a:prstTxWarp prst="textNoShape">
              <a:avLst/>
            </a:prstTxWarp>
          </a:bodyPr>
          <a:lstStyle/>
          <a:p>
            <a:pPr algn="ctr" defTabSz="914023" fontAlgn="base">
              <a:lnSpc>
                <a:spcPct val="90000"/>
              </a:lnSpc>
              <a:spcBef>
                <a:spcPct val="0"/>
              </a:spcBef>
              <a:spcAft>
                <a:spcPct val="0"/>
              </a:spcAft>
            </a:pPr>
            <a:r>
              <a:rPr lang="en-US" dirty="0">
                <a:gradFill>
                  <a:gsLst>
                    <a:gs pos="0">
                      <a:srgbClr val="FFFFFF"/>
                    </a:gs>
                    <a:gs pos="100000">
                      <a:srgbClr val="FFFFFF"/>
                    </a:gs>
                  </a:gsLst>
                  <a:lin ang="5400000" scaled="0"/>
                </a:gradFill>
              </a:rPr>
              <a:t>ADSubnet </a:t>
            </a:r>
          </a:p>
          <a:p>
            <a:pPr algn="ctr" defTabSz="914023" fontAlgn="base">
              <a:lnSpc>
                <a:spcPct val="90000"/>
              </a:lnSpc>
              <a:spcBef>
                <a:spcPct val="0"/>
              </a:spcBef>
              <a:spcAft>
                <a:spcPct val="0"/>
              </a:spcAft>
            </a:pPr>
            <a:r>
              <a:rPr lang="en-US" sz="1100" b="1" dirty="0">
                <a:solidFill>
                  <a:srgbClr val="FF8A00">
                    <a:lumMod val="60000"/>
                    <a:lumOff val="40000"/>
                  </a:srgbClr>
                </a:solidFill>
              </a:rPr>
              <a:t>(10.1.2.0/24)</a:t>
            </a:r>
          </a:p>
        </p:txBody>
      </p:sp>
      <p:sp>
        <p:nvSpPr>
          <p:cNvPr id="54" name="Rectangle 53"/>
          <p:cNvSpPr/>
          <p:nvPr/>
        </p:nvSpPr>
        <p:spPr bwMode="auto">
          <a:xfrm>
            <a:off x="9471902" y="5251843"/>
            <a:ext cx="1801091" cy="1080887"/>
          </a:xfrm>
          <a:prstGeom prst="rect">
            <a:avLst/>
          </a:prstGeom>
          <a:solidFill>
            <a:schemeClr val="tx2">
              <a:lumMod val="40000"/>
              <a:lumOff val="60000"/>
            </a:schemeClr>
          </a:solidFill>
          <a:ln w="38100">
            <a:solidFill>
              <a:schemeClr val="tx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t" anchorCtr="0" compatLnSpc="1">
            <a:prstTxWarp prst="textNoShape">
              <a:avLst/>
            </a:prstTxWarp>
          </a:bodyPr>
          <a:lstStyle/>
          <a:p>
            <a:pPr algn="ctr" defTabSz="914023" fontAlgn="base">
              <a:lnSpc>
                <a:spcPct val="90000"/>
              </a:lnSpc>
              <a:spcBef>
                <a:spcPct val="0"/>
              </a:spcBef>
              <a:spcAft>
                <a:spcPct val="0"/>
              </a:spcAft>
            </a:pPr>
            <a:r>
              <a:rPr lang="en-US" dirty="0">
                <a:gradFill>
                  <a:gsLst>
                    <a:gs pos="0">
                      <a:srgbClr val="FFFFFF"/>
                    </a:gs>
                    <a:gs pos="100000">
                      <a:srgbClr val="FFFFFF"/>
                    </a:gs>
                  </a:gsLst>
                  <a:lin ang="5400000" scaled="0"/>
                </a:gradFill>
              </a:rPr>
              <a:t>BESubnet </a:t>
            </a:r>
          </a:p>
          <a:p>
            <a:pPr algn="ctr" defTabSz="914023" fontAlgn="base">
              <a:lnSpc>
                <a:spcPct val="90000"/>
              </a:lnSpc>
              <a:spcBef>
                <a:spcPct val="0"/>
              </a:spcBef>
              <a:spcAft>
                <a:spcPct val="0"/>
              </a:spcAft>
            </a:pPr>
            <a:r>
              <a:rPr lang="en-US" sz="1100" b="1" dirty="0">
                <a:solidFill>
                  <a:srgbClr val="FF8A00">
                    <a:lumMod val="60000"/>
                    <a:lumOff val="40000"/>
                  </a:srgbClr>
                </a:solidFill>
              </a:rPr>
              <a:t>(10.1.4.0/24)</a:t>
            </a:r>
          </a:p>
        </p:txBody>
      </p:sp>
      <p:sp>
        <p:nvSpPr>
          <p:cNvPr id="55" name="Rectangle 54"/>
          <p:cNvSpPr/>
          <p:nvPr/>
        </p:nvSpPr>
        <p:spPr bwMode="auto">
          <a:xfrm>
            <a:off x="5822314" y="5251842"/>
            <a:ext cx="1801091" cy="1080887"/>
          </a:xfrm>
          <a:prstGeom prst="rect">
            <a:avLst/>
          </a:prstGeom>
          <a:noFill/>
          <a:ln w="38100">
            <a:solidFill>
              <a:schemeClr val="tx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t" anchorCtr="0" compatLnSpc="1">
            <a:prstTxWarp prst="textNoShape">
              <a:avLst/>
            </a:prstTxWarp>
          </a:bodyPr>
          <a:lstStyle/>
          <a:p>
            <a:pPr algn="r" defTabSz="914023" fontAlgn="base">
              <a:lnSpc>
                <a:spcPct val="90000"/>
              </a:lnSpc>
              <a:spcBef>
                <a:spcPct val="0"/>
              </a:spcBef>
              <a:spcAft>
                <a:spcPct val="0"/>
              </a:spcAft>
            </a:pPr>
            <a:r>
              <a:rPr lang="en-US" dirty="0" smtClean="0">
                <a:solidFill>
                  <a:schemeClr val="bg1"/>
                </a:solidFill>
              </a:rPr>
              <a:t>SQLSubnet</a:t>
            </a:r>
            <a:r>
              <a:rPr lang="en-US" dirty="0" smtClean="0">
                <a:solidFill>
                  <a:schemeClr val="tx1">
                    <a:lumMod val="75000"/>
                    <a:lumOff val="25000"/>
                  </a:schemeClr>
                </a:solidFill>
              </a:rPr>
              <a:t> </a:t>
            </a:r>
          </a:p>
          <a:p>
            <a:pPr algn="r" defTabSz="914023" fontAlgn="base">
              <a:lnSpc>
                <a:spcPct val="90000"/>
              </a:lnSpc>
              <a:spcBef>
                <a:spcPct val="0"/>
              </a:spcBef>
              <a:spcAft>
                <a:spcPct val="0"/>
              </a:spcAft>
            </a:pPr>
            <a:r>
              <a:rPr lang="en-US" sz="1100" b="1" dirty="0">
                <a:solidFill>
                  <a:srgbClr val="FF8A00">
                    <a:lumMod val="60000"/>
                    <a:lumOff val="40000"/>
                  </a:srgbClr>
                </a:solidFill>
              </a:rPr>
              <a:t>(10.1.3.0/24)</a:t>
            </a:r>
          </a:p>
        </p:txBody>
      </p:sp>
      <p:sp>
        <p:nvSpPr>
          <p:cNvPr id="56" name="Freeform 40"/>
          <p:cNvSpPr>
            <a:spLocks noEditPoints="1"/>
          </p:cNvSpPr>
          <p:nvPr/>
        </p:nvSpPr>
        <p:spPr bwMode="black">
          <a:xfrm>
            <a:off x="11033368" y="2643043"/>
            <a:ext cx="593204" cy="571015"/>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chemeClr val="accent6"/>
          </a:solidFill>
          <a:ln>
            <a:noFill/>
          </a:ln>
          <a:extLst/>
        </p:spPr>
        <p:txBody>
          <a:bodyPr vert="horz" wrap="square" lIns="91432" tIns="45717" rIns="91432" bIns="45717" numCol="1" anchor="t" anchorCtr="0" compatLnSpc="1">
            <a:prstTxWarp prst="textNoShape">
              <a:avLst/>
            </a:prstTxWarp>
          </a:bodyPr>
          <a:lstStyle/>
          <a:p>
            <a:endParaRPr lang="en-US" dirty="0"/>
          </a:p>
        </p:txBody>
      </p:sp>
      <p:sp>
        <p:nvSpPr>
          <p:cNvPr id="58" name="Rectangle 57"/>
          <p:cNvSpPr/>
          <p:nvPr/>
        </p:nvSpPr>
        <p:spPr>
          <a:xfrm>
            <a:off x="5452635" y="5595230"/>
            <a:ext cx="863600" cy="466281"/>
          </a:xfrm>
          <a:prstGeom prst="rect">
            <a:avLst/>
          </a:prstGeom>
        </p:spPr>
        <p:txBody>
          <a:bodyPr wrap="square" lIns="0" tIns="45717" rIns="0" bIns="45717">
            <a:spAutoFit/>
          </a:bodyPr>
          <a:lstStyle/>
          <a:p>
            <a:pPr defTabSz="914023" fontAlgn="base">
              <a:lnSpc>
                <a:spcPct val="90000"/>
              </a:lnSpc>
              <a:spcBef>
                <a:spcPct val="0"/>
              </a:spcBef>
              <a:spcAft>
                <a:spcPct val="0"/>
              </a:spcAft>
            </a:pPr>
            <a:r>
              <a:rPr lang="en-US" sz="1600" dirty="0">
                <a:solidFill>
                  <a:schemeClr val="tx1">
                    <a:lumMod val="75000"/>
                    <a:lumOff val="25000"/>
                  </a:schemeClr>
                </a:solidFill>
              </a:rPr>
              <a:t>GW IP</a:t>
            </a:r>
          </a:p>
          <a:p>
            <a:pPr defTabSz="914023" fontAlgn="base">
              <a:lnSpc>
                <a:spcPct val="90000"/>
              </a:lnSpc>
              <a:spcBef>
                <a:spcPct val="0"/>
              </a:spcBef>
              <a:spcAft>
                <a:spcPct val="0"/>
              </a:spcAft>
            </a:pPr>
            <a:r>
              <a:rPr lang="en-US" sz="1100" b="1" dirty="0">
                <a:solidFill>
                  <a:srgbClr val="FF8A00">
                    <a:lumMod val="60000"/>
                    <a:lumOff val="40000"/>
                  </a:srgbClr>
                </a:solidFill>
              </a:rPr>
              <a:t>65.57.23.45</a:t>
            </a:r>
          </a:p>
        </p:txBody>
      </p:sp>
      <p:sp>
        <p:nvSpPr>
          <p:cNvPr id="59" name="Freeform 128"/>
          <p:cNvSpPr>
            <a:spLocks noChangeAspect="1"/>
          </p:cNvSpPr>
          <p:nvPr/>
        </p:nvSpPr>
        <p:spPr bwMode="black">
          <a:xfrm>
            <a:off x="4111035" y="4582774"/>
            <a:ext cx="1129907" cy="62417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3"/>
          </a:solidFill>
          <a:ln>
            <a:noFill/>
          </a:ln>
          <a:extLst/>
        </p:spPr>
        <p:txBody>
          <a:bodyPr vert="horz" wrap="square" lIns="91432" tIns="45717" rIns="91432" bIns="45717" numCol="1" anchor="t" anchorCtr="0" compatLnSpc="1">
            <a:prstTxWarp prst="textNoShape">
              <a:avLst/>
            </a:prstTxWarp>
          </a:bodyPr>
          <a:lstStyle/>
          <a:p>
            <a:endParaRPr lang="en-US" dirty="0"/>
          </a:p>
        </p:txBody>
      </p:sp>
      <p:grpSp>
        <p:nvGrpSpPr>
          <p:cNvPr id="60" name="Group 59"/>
          <p:cNvGrpSpPr/>
          <p:nvPr/>
        </p:nvGrpSpPr>
        <p:grpSpPr>
          <a:xfrm>
            <a:off x="6282056" y="5515685"/>
            <a:ext cx="378127" cy="606105"/>
            <a:chOff x="9293863" y="2567228"/>
            <a:chExt cx="444336" cy="712232"/>
          </a:xfrm>
        </p:grpSpPr>
        <p:sp>
          <p:nvSpPr>
            <p:cNvPr id="61" name="Freeform 92"/>
            <p:cNvSpPr>
              <a:spLocks noEditPoints="1"/>
            </p:cNvSpPr>
            <p:nvPr/>
          </p:nvSpPr>
          <p:spPr bwMode="black">
            <a:xfrm>
              <a:off x="9585112" y="3026043"/>
              <a:ext cx="153087" cy="208580"/>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62" name="Picture 6" descr="\\magnum\Projects\Microsoft\Cloud Power FY12\Design\Icons\PNGs\Server_2.png"/>
            <p:cNvPicPr>
              <a:picLocks noChangeAspect="1" noChangeArrowheads="1"/>
            </p:cNvPicPr>
            <p:nvPr/>
          </p:nvPicPr>
          <p:blipFill rotWithShape="1">
            <a:blip r:embed="rId3" cstate="print">
              <a:lum bright="100000"/>
            </a:blip>
            <a:srcRect l="24157" r="25929"/>
            <a:stretch/>
          </p:blipFill>
          <p:spPr bwMode="auto">
            <a:xfrm>
              <a:off x="9293863" y="2567228"/>
              <a:ext cx="355510" cy="712232"/>
            </a:xfrm>
            <a:prstGeom prst="rect">
              <a:avLst/>
            </a:prstGeom>
            <a:noFill/>
          </p:spPr>
        </p:pic>
      </p:grpSp>
      <p:cxnSp>
        <p:nvCxnSpPr>
          <p:cNvPr id="80" name="Straight Arrow Connector 79"/>
          <p:cNvCxnSpPr/>
          <p:nvPr/>
        </p:nvCxnSpPr>
        <p:spPr>
          <a:xfrm flipH="1" flipV="1">
            <a:off x="3433266" y="4502398"/>
            <a:ext cx="2389048" cy="749443"/>
          </a:xfrm>
          <a:prstGeom prst="straightConnector1">
            <a:avLst/>
          </a:prstGeom>
          <a:ln w="57150">
            <a:solidFill>
              <a:schemeClr val="tx2"/>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bwMode="auto">
          <a:xfrm>
            <a:off x="8311476" y="1094430"/>
            <a:ext cx="2238645" cy="126546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t" anchorCtr="0" compatLnSpc="1">
            <a:prstTxWarp prst="textNoShape">
              <a:avLst/>
            </a:prstTxWarp>
          </a:bodyPr>
          <a:lstStyle/>
          <a:p>
            <a:pPr algn="ctr" defTabSz="914023" fontAlgn="base">
              <a:lnSpc>
                <a:spcPct val="90000"/>
              </a:lnSpc>
              <a:spcBef>
                <a:spcPct val="0"/>
              </a:spcBef>
              <a:spcAft>
                <a:spcPct val="0"/>
              </a:spcAft>
            </a:pPr>
            <a:r>
              <a:rPr lang="en-US" dirty="0">
                <a:gradFill>
                  <a:gsLst>
                    <a:gs pos="0">
                      <a:srgbClr val="FFFFFF"/>
                    </a:gs>
                    <a:gs pos="100000">
                      <a:srgbClr val="FFFFFF"/>
                    </a:gs>
                  </a:gsLst>
                  <a:lin ang="5400000" scaled="0"/>
                </a:gradFill>
              </a:rPr>
              <a:t>Windows Azure Portal (API)</a:t>
            </a:r>
          </a:p>
        </p:txBody>
      </p:sp>
      <p:grpSp>
        <p:nvGrpSpPr>
          <p:cNvPr id="90" name="Group 89"/>
          <p:cNvGrpSpPr/>
          <p:nvPr/>
        </p:nvGrpSpPr>
        <p:grpSpPr>
          <a:xfrm>
            <a:off x="8887216" y="1755692"/>
            <a:ext cx="1151277" cy="877299"/>
            <a:chOff x="8887217" y="1547870"/>
            <a:chExt cx="1151277" cy="877299"/>
          </a:xfrm>
        </p:grpSpPr>
        <p:grpSp>
          <p:nvGrpSpPr>
            <p:cNvPr id="84" name="Group 83"/>
            <p:cNvGrpSpPr/>
            <p:nvPr/>
          </p:nvGrpSpPr>
          <p:grpSpPr>
            <a:xfrm>
              <a:off x="9235486" y="1547870"/>
              <a:ext cx="390619" cy="500574"/>
              <a:chOff x="6995468" y="1546847"/>
              <a:chExt cx="138756" cy="177814"/>
            </a:xfrm>
            <a:solidFill>
              <a:schemeClr val="accent2"/>
            </a:solidFill>
          </p:grpSpPr>
          <p:sp>
            <p:nvSpPr>
              <p:cNvPr id="85" name="Folded Corner 84"/>
              <p:cNvSpPr/>
              <p:nvPr/>
            </p:nvSpPr>
            <p:spPr bwMode="auto">
              <a:xfrm flipV="1">
                <a:off x="6995468" y="1546847"/>
                <a:ext cx="138756" cy="177814"/>
              </a:xfrm>
              <a:prstGeom prst="foldedCorner">
                <a:avLst/>
              </a:prstGeom>
              <a:grp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86" name="Straight Connector 85"/>
              <p:cNvCxnSpPr/>
              <p:nvPr/>
            </p:nvCxnSpPr>
            <p:spPr>
              <a:xfrm>
                <a:off x="7016031" y="1604963"/>
                <a:ext cx="97631" cy="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016031" y="1681163"/>
                <a:ext cx="97631" cy="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7016031" y="1642898"/>
                <a:ext cx="97631" cy="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9" name="Rectangle 88"/>
            <p:cNvSpPr/>
            <p:nvPr/>
          </p:nvSpPr>
          <p:spPr>
            <a:xfrm>
              <a:off x="8887217" y="2102004"/>
              <a:ext cx="1151277" cy="323165"/>
            </a:xfrm>
            <a:prstGeom prst="rect">
              <a:avLst/>
            </a:prstGeom>
          </p:spPr>
          <p:txBody>
            <a:bodyPr wrap="none">
              <a:spAutoFit/>
            </a:bodyPr>
            <a:lstStyle/>
            <a:p>
              <a:r>
                <a:rPr lang="en-US" sz="1500" dirty="0">
                  <a:solidFill>
                    <a:schemeClr val="tx2"/>
                  </a:solidFill>
                </a:rPr>
                <a:t>CorpOffice </a:t>
              </a:r>
            </a:p>
          </p:txBody>
        </p:sp>
      </p:grpSp>
      <p:grpSp>
        <p:nvGrpSpPr>
          <p:cNvPr id="93" name="Group 92"/>
          <p:cNvGrpSpPr/>
          <p:nvPr/>
        </p:nvGrpSpPr>
        <p:grpSpPr>
          <a:xfrm>
            <a:off x="2981661" y="1448114"/>
            <a:ext cx="1131552" cy="925455"/>
            <a:chOff x="2981660" y="1166403"/>
            <a:chExt cx="1131552" cy="925455"/>
          </a:xfrm>
        </p:grpSpPr>
        <p:sp>
          <p:nvSpPr>
            <p:cNvPr id="91" name="Freeform 6"/>
            <p:cNvSpPr>
              <a:spLocks noChangeAspect="1" noEditPoints="1"/>
            </p:cNvSpPr>
            <p:nvPr/>
          </p:nvSpPr>
          <p:spPr bwMode="black">
            <a:xfrm>
              <a:off x="3349146" y="1166403"/>
              <a:ext cx="396581" cy="507310"/>
            </a:xfrm>
            <a:custGeom>
              <a:avLst/>
              <a:gdLst>
                <a:gd name="T0" fmla="*/ 326 w 813"/>
                <a:gd name="T1" fmla="*/ 0 h 1040"/>
                <a:gd name="T2" fmla="*/ 121 w 813"/>
                <a:gd name="T3" fmla="*/ 174 h 1040"/>
                <a:gd name="T4" fmla="*/ 121 w 813"/>
                <a:gd name="T5" fmla="*/ 254 h 1040"/>
                <a:gd name="T6" fmla="*/ 0 w 813"/>
                <a:gd name="T7" fmla="*/ 357 h 1040"/>
                <a:gd name="T8" fmla="*/ 0 w 813"/>
                <a:gd name="T9" fmla="*/ 1040 h 1040"/>
                <a:gd name="T10" fmla="*/ 692 w 813"/>
                <a:gd name="T11" fmla="*/ 1040 h 1040"/>
                <a:gd name="T12" fmla="*/ 692 w 813"/>
                <a:gd name="T13" fmla="*/ 857 h 1040"/>
                <a:gd name="T14" fmla="*/ 813 w 813"/>
                <a:gd name="T15" fmla="*/ 857 h 1040"/>
                <a:gd name="T16" fmla="*/ 813 w 813"/>
                <a:gd name="T17" fmla="*/ 0 h 1040"/>
                <a:gd name="T18" fmla="*/ 326 w 813"/>
                <a:gd name="T19" fmla="*/ 0 h 1040"/>
                <a:gd name="T20" fmla="*/ 619 w 813"/>
                <a:gd name="T21" fmla="*/ 978 h 1040"/>
                <a:gd name="T22" fmla="*/ 73 w 813"/>
                <a:gd name="T23" fmla="*/ 978 h 1040"/>
                <a:gd name="T24" fmla="*/ 73 w 813"/>
                <a:gd name="T25" fmla="*/ 424 h 1040"/>
                <a:gd name="T26" fmla="*/ 121 w 813"/>
                <a:gd name="T27" fmla="*/ 424 h 1040"/>
                <a:gd name="T28" fmla="*/ 121 w 813"/>
                <a:gd name="T29" fmla="*/ 857 h 1040"/>
                <a:gd name="T30" fmla="*/ 619 w 813"/>
                <a:gd name="T31" fmla="*/ 857 h 1040"/>
                <a:gd name="T32" fmla="*/ 619 w 813"/>
                <a:gd name="T33" fmla="*/ 978 h 1040"/>
                <a:gd name="T34" fmla="*/ 740 w 813"/>
                <a:gd name="T35" fmla="*/ 796 h 1040"/>
                <a:gd name="T36" fmla="*/ 194 w 813"/>
                <a:gd name="T37" fmla="*/ 796 h 1040"/>
                <a:gd name="T38" fmla="*/ 194 w 813"/>
                <a:gd name="T39" fmla="*/ 241 h 1040"/>
                <a:gd name="T40" fmla="*/ 404 w 813"/>
                <a:gd name="T41" fmla="*/ 241 h 1040"/>
                <a:gd name="T42" fmla="*/ 404 w 813"/>
                <a:gd name="T43" fmla="*/ 62 h 1040"/>
                <a:gd name="T44" fmla="*/ 740 w 813"/>
                <a:gd name="T45" fmla="*/ 62 h 1040"/>
                <a:gd name="T46" fmla="*/ 740 w 813"/>
                <a:gd name="T47" fmla="*/ 796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3" h="1040">
                  <a:moveTo>
                    <a:pt x="326" y="0"/>
                  </a:moveTo>
                  <a:lnTo>
                    <a:pt x="121" y="174"/>
                  </a:lnTo>
                  <a:lnTo>
                    <a:pt x="121" y="254"/>
                  </a:lnTo>
                  <a:lnTo>
                    <a:pt x="0" y="357"/>
                  </a:lnTo>
                  <a:lnTo>
                    <a:pt x="0" y="1040"/>
                  </a:lnTo>
                  <a:lnTo>
                    <a:pt x="692" y="1040"/>
                  </a:lnTo>
                  <a:lnTo>
                    <a:pt x="692" y="857"/>
                  </a:lnTo>
                  <a:lnTo>
                    <a:pt x="813" y="857"/>
                  </a:lnTo>
                  <a:lnTo>
                    <a:pt x="813" y="0"/>
                  </a:lnTo>
                  <a:lnTo>
                    <a:pt x="326" y="0"/>
                  </a:lnTo>
                  <a:close/>
                  <a:moveTo>
                    <a:pt x="619" y="978"/>
                  </a:moveTo>
                  <a:lnTo>
                    <a:pt x="73" y="978"/>
                  </a:lnTo>
                  <a:lnTo>
                    <a:pt x="73" y="424"/>
                  </a:lnTo>
                  <a:lnTo>
                    <a:pt x="121" y="424"/>
                  </a:lnTo>
                  <a:lnTo>
                    <a:pt x="121" y="857"/>
                  </a:lnTo>
                  <a:lnTo>
                    <a:pt x="619" y="857"/>
                  </a:lnTo>
                  <a:lnTo>
                    <a:pt x="619" y="978"/>
                  </a:lnTo>
                  <a:close/>
                  <a:moveTo>
                    <a:pt x="740" y="796"/>
                  </a:moveTo>
                  <a:lnTo>
                    <a:pt x="194" y="796"/>
                  </a:lnTo>
                  <a:lnTo>
                    <a:pt x="194" y="241"/>
                  </a:lnTo>
                  <a:lnTo>
                    <a:pt x="404" y="241"/>
                  </a:lnTo>
                  <a:lnTo>
                    <a:pt x="404" y="62"/>
                  </a:lnTo>
                  <a:lnTo>
                    <a:pt x="740" y="62"/>
                  </a:lnTo>
                  <a:lnTo>
                    <a:pt x="740" y="796"/>
                  </a:lnTo>
                  <a:close/>
                </a:path>
              </a:pathLst>
            </a:custGeom>
            <a:solidFill>
              <a:schemeClr val="tx2"/>
            </a:solidFill>
            <a:ln w="7"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2" name="Rectangle 91"/>
            <p:cNvSpPr/>
            <p:nvPr/>
          </p:nvSpPr>
          <p:spPr>
            <a:xfrm>
              <a:off x="2981660" y="1667126"/>
              <a:ext cx="1131552" cy="424732"/>
            </a:xfrm>
            <a:prstGeom prst="rect">
              <a:avLst/>
            </a:prstGeom>
          </p:spPr>
          <p:txBody>
            <a:bodyPr wrap="square">
              <a:spAutoFit/>
            </a:bodyPr>
            <a:lstStyle/>
            <a:p>
              <a:pPr algn="ctr" defTabSz="914023" fontAlgn="base">
                <a:lnSpc>
                  <a:spcPct val="90000"/>
                </a:lnSpc>
                <a:spcBef>
                  <a:spcPct val="0"/>
                </a:spcBef>
                <a:spcAft>
                  <a:spcPct val="0"/>
                </a:spcAft>
              </a:pPr>
              <a:r>
                <a:rPr lang="en-US" sz="1200" dirty="0">
                  <a:solidFill>
                    <a:schemeClr val="bg2">
                      <a:lumMod val="25000"/>
                    </a:schemeClr>
                  </a:solidFill>
                </a:rPr>
                <a:t>Network configuration</a:t>
              </a:r>
            </a:p>
          </p:txBody>
        </p:sp>
      </p:grpSp>
      <p:grpSp>
        <p:nvGrpSpPr>
          <p:cNvPr id="94" name="Group 93"/>
          <p:cNvGrpSpPr/>
          <p:nvPr/>
        </p:nvGrpSpPr>
        <p:grpSpPr>
          <a:xfrm>
            <a:off x="3031763" y="2521539"/>
            <a:ext cx="1056700" cy="908042"/>
            <a:chOff x="8897906" y="1547870"/>
            <a:chExt cx="1056700" cy="908041"/>
          </a:xfrm>
        </p:grpSpPr>
        <p:grpSp>
          <p:nvGrpSpPr>
            <p:cNvPr id="95" name="Group 94"/>
            <p:cNvGrpSpPr/>
            <p:nvPr/>
          </p:nvGrpSpPr>
          <p:grpSpPr>
            <a:xfrm>
              <a:off x="9235486" y="1547870"/>
              <a:ext cx="390619" cy="500574"/>
              <a:chOff x="6995468" y="1546847"/>
              <a:chExt cx="138756" cy="177814"/>
            </a:xfrm>
            <a:solidFill>
              <a:schemeClr val="accent2"/>
            </a:solidFill>
          </p:grpSpPr>
          <p:sp>
            <p:nvSpPr>
              <p:cNvPr id="97" name="Folded Corner 96"/>
              <p:cNvSpPr/>
              <p:nvPr/>
            </p:nvSpPr>
            <p:spPr bwMode="auto">
              <a:xfrm flipV="1">
                <a:off x="6995468" y="1546847"/>
                <a:ext cx="138756" cy="177814"/>
              </a:xfrm>
              <a:prstGeom prst="foldedCorner">
                <a:avLst/>
              </a:prstGeom>
              <a:solidFill>
                <a:schemeClr val="tx2"/>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98" name="Straight Connector 97"/>
              <p:cNvCxnSpPr/>
              <p:nvPr/>
            </p:nvCxnSpPr>
            <p:spPr>
              <a:xfrm>
                <a:off x="7016031" y="1604963"/>
                <a:ext cx="97631" cy="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7016031" y="1681163"/>
                <a:ext cx="97631" cy="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7016031" y="1642898"/>
                <a:ext cx="97631" cy="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6" name="Rectangle 95"/>
            <p:cNvSpPr/>
            <p:nvPr/>
          </p:nvSpPr>
          <p:spPr>
            <a:xfrm>
              <a:off x="8897906" y="2031179"/>
              <a:ext cx="1056700" cy="424732"/>
            </a:xfrm>
            <a:prstGeom prst="rect">
              <a:avLst/>
            </a:prstGeom>
          </p:spPr>
          <p:txBody>
            <a:bodyPr wrap="none" anchor="ctr">
              <a:spAutoFit/>
            </a:bodyPr>
            <a:lstStyle/>
            <a:p>
              <a:pPr algn="ctr" defTabSz="914023" fontAlgn="base">
                <a:lnSpc>
                  <a:spcPct val="90000"/>
                </a:lnSpc>
                <a:spcBef>
                  <a:spcPct val="0"/>
                </a:spcBef>
                <a:spcAft>
                  <a:spcPct val="0"/>
                </a:spcAft>
              </a:pPr>
              <a:r>
                <a:rPr lang="en-US" sz="1200" dirty="0">
                  <a:solidFill>
                    <a:schemeClr val="bg2">
                      <a:lumMod val="25000"/>
                    </a:schemeClr>
                  </a:solidFill>
                </a:rPr>
                <a:t>Deployment </a:t>
              </a:r>
              <a:br>
                <a:rPr lang="en-US" sz="1200" dirty="0">
                  <a:solidFill>
                    <a:schemeClr val="bg2">
                      <a:lumMod val="25000"/>
                    </a:schemeClr>
                  </a:solidFill>
                </a:rPr>
              </a:br>
              <a:r>
                <a:rPr lang="en-US" sz="1200" dirty="0">
                  <a:solidFill>
                    <a:schemeClr val="bg2">
                      <a:lumMod val="25000"/>
                    </a:schemeClr>
                  </a:solidFill>
                </a:rPr>
                <a:t>package</a:t>
              </a:r>
            </a:p>
          </p:txBody>
        </p:sp>
      </p:grpSp>
      <p:sp>
        <p:nvSpPr>
          <p:cNvPr id="103" name="Rectangle 102"/>
          <p:cNvSpPr/>
          <p:nvPr/>
        </p:nvSpPr>
        <p:spPr>
          <a:xfrm>
            <a:off x="856995" y="3587738"/>
            <a:ext cx="2795761" cy="590931"/>
          </a:xfrm>
          <a:prstGeom prst="rect">
            <a:avLst/>
          </a:prstGeom>
        </p:spPr>
        <p:txBody>
          <a:bodyPr wrap="square" lIns="91432" tIns="45717" rIns="91432" bIns="45717">
            <a:spAutoFit/>
          </a:bodyPr>
          <a:lstStyle/>
          <a:p>
            <a:pPr algn="ctr" defTabSz="914023" fontAlgn="base">
              <a:lnSpc>
                <a:spcPct val="90000"/>
              </a:lnSpc>
              <a:spcBef>
                <a:spcPct val="0"/>
              </a:spcBef>
              <a:spcAft>
                <a:spcPct val="0"/>
              </a:spcAft>
            </a:pPr>
            <a:r>
              <a:rPr lang="en-US" sz="2400" dirty="0">
                <a:gradFill>
                  <a:gsLst>
                    <a:gs pos="0">
                      <a:srgbClr val="FFFFFF"/>
                    </a:gs>
                    <a:gs pos="100000">
                      <a:srgbClr val="FFFFFF"/>
                    </a:gs>
                  </a:gsLst>
                  <a:lin ang="5400000" scaled="0"/>
                </a:gradFill>
              </a:rPr>
              <a:t>ContosoCorpOffice </a:t>
            </a:r>
            <a:r>
              <a:rPr lang="en-US" sz="1200" b="1" dirty="0">
                <a:solidFill>
                  <a:srgbClr val="FF8A00">
                    <a:lumMod val="60000"/>
                    <a:lumOff val="40000"/>
                  </a:srgbClr>
                </a:solidFill>
              </a:rPr>
              <a:t>(10.0.0.0/16)</a:t>
            </a:r>
          </a:p>
        </p:txBody>
      </p:sp>
      <p:pic>
        <p:nvPicPr>
          <p:cNvPr id="102" name="Picture 101"/>
          <p:cNvPicPr>
            <a:picLocks noChangeAspect="1"/>
          </p:cNvPicPr>
          <p:nvPr/>
        </p:nvPicPr>
        <p:blipFill>
          <a:blip r:embed="rId6">
            <a:lum bright="20000" contrast="-20000"/>
          </a:blip>
          <a:stretch>
            <a:fillRect/>
          </a:stretch>
        </p:blipFill>
        <p:spPr>
          <a:xfrm>
            <a:off x="10147522" y="4614332"/>
            <a:ext cx="449847" cy="411067"/>
          </a:xfrm>
          <a:prstGeom prst="rect">
            <a:avLst/>
          </a:prstGeom>
        </p:spPr>
      </p:pic>
      <p:pic>
        <p:nvPicPr>
          <p:cNvPr id="106" name="Picture 105"/>
          <p:cNvPicPr>
            <a:picLocks noChangeAspect="1"/>
          </p:cNvPicPr>
          <p:nvPr/>
        </p:nvPicPr>
        <p:blipFill>
          <a:blip r:embed="rId6">
            <a:lum bright="20000" contrast="-20000"/>
          </a:blip>
          <a:stretch>
            <a:fillRect/>
          </a:stretch>
        </p:blipFill>
        <p:spPr>
          <a:xfrm>
            <a:off x="10156555" y="5803536"/>
            <a:ext cx="449847" cy="411067"/>
          </a:xfrm>
          <a:prstGeom prst="rect">
            <a:avLst/>
          </a:prstGeom>
        </p:spPr>
      </p:pic>
      <p:pic>
        <p:nvPicPr>
          <p:cNvPr id="108" name="Picture 107"/>
          <p:cNvPicPr>
            <a:picLocks noChangeAspect="1"/>
          </p:cNvPicPr>
          <p:nvPr/>
        </p:nvPicPr>
        <p:blipFill>
          <a:blip r:embed="rId6">
            <a:lum bright="20000" contrast="-20000"/>
          </a:blip>
          <a:stretch>
            <a:fillRect/>
          </a:stretch>
        </p:blipFill>
        <p:spPr>
          <a:xfrm>
            <a:off x="8055455" y="4608630"/>
            <a:ext cx="449847" cy="411067"/>
          </a:xfrm>
          <a:prstGeom prst="rect">
            <a:avLst/>
          </a:prstGeom>
        </p:spPr>
      </p:pic>
      <p:pic>
        <p:nvPicPr>
          <p:cNvPr id="107" name="Picture 106"/>
          <p:cNvPicPr>
            <a:picLocks noChangeAspect="1"/>
          </p:cNvPicPr>
          <p:nvPr/>
        </p:nvPicPr>
        <p:blipFill>
          <a:blip r:embed="rId6">
            <a:lum bright="20000" contrast="-20000"/>
          </a:blip>
          <a:stretch>
            <a:fillRect/>
          </a:stretch>
        </p:blipFill>
        <p:spPr>
          <a:xfrm>
            <a:off x="8055456" y="5803536"/>
            <a:ext cx="449847" cy="411067"/>
          </a:xfrm>
          <a:prstGeom prst="rect">
            <a:avLst/>
          </a:prstGeom>
        </p:spPr>
      </p:pic>
    </p:spTree>
    <p:extLst>
      <p:ext uri="{BB962C8B-B14F-4D97-AF65-F5344CB8AC3E}">
        <p14:creationId xmlns:p14="http://schemas.microsoft.com/office/powerpoint/2010/main" val="10462170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500"/>
                                        <p:tgtEl>
                                          <p:spTgt spid="9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0.00131 -0.00556 L 0.48255 0.02407 " pathEditMode="relative" rAng="0" ptsTypes="AA">
                                      <p:cBhvr>
                                        <p:cTn id="16" dur="2000" fill="hold"/>
                                        <p:tgtEl>
                                          <p:spTgt spid="93"/>
                                        </p:tgtEl>
                                        <p:attrNameLst>
                                          <p:attrName>ppt_x</p:attrName>
                                          <p:attrName>ppt_y</p:attrName>
                                        </p:attrNameLst>
                                      </p:cBhvr>
                                      <p:rCtr x="24193" y="1481"/>
                                    </p:animMotion>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93"/>
                                        </p:tgtEl>
                                      </p:cBhvr>
                                    </p:animEffect>
                                    <p:set>
                                      <p:cBhvr>
                                        <p:cTn id="21" dur="1" fill="hold">
                                          <p:stCondLst>
                                            <p:cond delay="499"/>
                                          </p:stCondLst>
                                        </p:cTn>
                                        <p:tgtEl>
                                          <p:spTgt spid="93"/>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4"/>
                                        </p:tgtEl>
                                        <p:attrNameLst>
                                          <p:attrName>style.visibility</p:attrName>
                                        </p:attrNameLst>
                                      </p:cBhvr>
                                      <p:to>
                                        <p:strVal val="visible"/>
                                      </p:to>
                                    </p:set>
                                    <p:animEffect transition="in" filter="fade">
                                      <p:cBhvr>
                                        <p:cTn id="26" dur="500"/>
                                        <p:tgtEl>
                                          <p:spTgt spid="10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fade">
                                      <p:cBhvr>
                                        <p:cTn id="31" dur="500"/>
                                        <p:tgtEl>
                                          <p:spTgt spid="10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3"/>
                                        </p:tgtEl>
                                        <p:attrNameLst>
                                          <p:attrName>style.visibility</p:attrName>
                                        </p:attrNameLst>
                                      </p:cBhvr>
                                      <p:to>
                                        <p:strVal val="visible"/>
                                      </p:to>
                                    </p:set>
                                    <p:animEffect transition="in" filter="fade">
                                      <p:cBhvr>
                                        <p:cTn id="34" dur="500"/>
                                        <p:tgtEl>
                                          <p:spTgt spid="10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500"/>
                                        <p:tgtEl>
                                          <p:spTgt spid="6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fade">
                                      <p:cBhvr>
                                        <p:cTn id="76" dur="500"/>
                                        <p:tgtEl>
                                          <p:spTgt spid="58"/>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90"/>
                                        </p:tgtEl>
                                        <p:attrNameLst>
                                          <p:attrName>style.visibility</p:attrName>
                                        </p:attrNameLst>
                                      </p:cBhvr>
                                      <p:to>
                                        <p:strVal val="visible"/>
                                      </p:to>
                                    </p:set>
                                    <p:animEffect transition="in" filter="fade">
                                      <p:cBhvr>
                                        <p:cTn id="81" dur="500"/>
                                        <p:tgtEl>
                                          <p:spTgt spid="90"/>
                                        </p:tgtEl>
                                      </p:cBhvr>
                                    </p:animEffect>
                                  </p:childTnLst>
                                </p:cTn>
                              </p:par>
                            </p:childTnLst>
                          </p:cTn>
                        </p:par>
                      </p:childTnLst>
                    </p:cTn>
                  </p:par>
                  <p:par>
                    <p:cTn id="82" fill="hold">
                      <p:stCondLst>
                        <p:cond delay="indefinite"/>
                      </p:stCondLst>
                      <p:childTnLst>
                        <p:par>
                          <p:cTn id="83" fill="hold">
                            <p:stCondLst>
                              <p:cond delay="0"/>
                            </p:stCondLst>
                            <p:childTnLst>
                              <p:par>
                                <p:cTn id="84" presetID="0" presetClass="path" presetSubtype="0" accel="10000" decel="10000" fill="hold" nodeType="clickEffect">
                                  <p:stCondLst>
                                    <p:cond delay="0"/>
                                  </p:stCondLst>
                                  <p:childTnLst>
                                    <p:animMotion origin="layout" path="M 1.875E-6 -2.59259E-6 L -0.59193 -0.0588 L -0.51784 0.34768 " pathEditMode="relative" ptsTypes="AAA">
                                      <p:cBhvr>
                                        <p:cTn id="85" dur="5000" fill="hold"/>
                                        <p:tgtEl>
                                          <p:spTgt spid="90"/>
                                        </p:tgtEl>
                                        <p:attrNameLst>
                                          <p:attrName>ppt_x</p:attrName>
                                          <p:attrName>ppt_y</p:attrName>
                                        </p:attrNameLst>
                                      </p:cBhvr>
                                    </p:animMotion>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nodeType="clickEffect">
                                  <p:stCondLst>
                                    <p:cond delay="0"/>
                                  </p:stCondLst>
                                  <p:childTnLst>
                                    <p:animEffect transition="out" filter="fade">
                                      <p:cBhvr>
                                        <p:cTn id="89" dur="500"/>
                                        <p:tgtEl>
                                          <p:spTgt spid="90"/>
                                        </p:tgtEl>
                                      </p:cBhvr>
                                    </p:animEffect>
                                    <p:set>
                                      <p:cBhvr>
                                        <p:cTn id="90" dur="1" fill="hold">
                                          <p:stCondLst>
                                            <p:cond delay="499"/>
                                          </p:stCondLst>
                                        </p:cTn>
                                        <p:tgtEl>
                                          <p:spTgt spid="90"/>
                                        </p:tgtEl>
                                        <p:attrNameLst>
                                          <p:attrName>style.visibility</p:attrName>
                                        </p:attrNameLst>
                                      </p:cBhvr>
                                      <p:to>
                                        <p:strVal val="hidden"/>
                                      </p:to>
                                    </p:set>
                                  </p:childTnLst>
                                </p:cTn>
                              </p:par>
                              <p:par>
                                <p:cTn id="91" presetID="10" presetClass="entr" presetSubtype="0" fill="hold" nodeType="withEffect">
                                  <p:stCondLst>
                                    <p:cond delay="0"/>
                                  </p:stCondLst>
                                  <p:childTnLst>
                                    <p:set>
                                      <p:cBhvr>
                                        <p:cTn id="92" dur="1" fill="hold">
                                          <p:stCondLst>
                                            <p:cond delay="0"/>
                                          </p:stCondLst>
                                        </p:cTn>
                                        <p:tgtEl>
                                          <p:spTgt spid="80"/>
                                        </p:tgtEl>
                                        <p:attrNameLst>
                                          <p:attrName>style.visibility</p:attrName>
                                        </p:attrNameLst>
                                      </p:cBhvr>
                                      <p:to>
                                        <p:strVal val="visible"/>
                                      </p:to>
                                    </p:set>
                                    <p:animEffect transition="in" filter="fade">
                                      <p:cBhvr>
                                        <p:cTn id="93" dur="500"/>
                                        <p:tgtEl>
                                          <p:spTgt spid="80"/>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nodeType="clickEffect">
                                  <p:stCondLst>
                                    <p:cond delay="0"/>
                                  </p:stCondLst>
                                  <p:childTnLst>
                                    <p:animEffect transition="out" filter="fade">
                                      <p:cBhvr>
                                        <p:cTn id="97" dur="500"/>
                                        <p:tgtEl>
                                          <p:spTgt spid="101"/>
                                        </p:tgtEl>
                                      </p:cBhvr>
                                    </p:animEffect>
                                    <p:set>
                                      <p:cBhvr>
                                        <p:cTn id="98" dur="1" fill="hold">
                                          <p:stCondLst>
                                            <p:cond delay="499"/>
                                          </p:stCondLst>
                                        </p:cTn>
                                        <p:tgtEl>
                                          <p:spTgt spid="101"/>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46"/>
                                        </p:tgtEl>
                                        <p:attrNameLst>
                                          <p:attrName>style.visibility</p:attrName>
                                        </p:attrNameLst>
                                      </p:cBhvr>
                                      <p:to>
                                        <p:strVal val="visible"/>
                                      </p:to>
                                    </p:set>
                                    <p:animEffect transition="in" filter="fade">
                                      <p:cBhvr>
                                        <p:cTn id="103" dur="500"/>
                                        <p:tgtEl>
                                          <p:spTgt spid="46"/>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fade">
                                      <p:cBhvr>
                                        <p:cTn id="106" dur="500"/>
                                        <p:tgtEl>
                                          <p:spTgt spid="47"/>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94"/>
                                        </p:tgtEl>
                                        <p:attrNameLst>
                                          <p:attrName>style.visibility</p:attrName>
                                        </p:attrNameLst>
                                      </p:cBhvr>
                                      <p:to>
                                        <p:strVal val="visible"/>
                                      </p:to>
                                    </p:set>
                                    <p:animEffect transition="in" filter="fade">
                                      <p:cBhvr>
                                        <p:cTn id="111" dur="500"/>
                                        <p:tgtEl>
                                          <p:spTgt spid="94"/>
                                        </p:tgtEl>
                                      </p:cBhvr>
                                    </p:animEffect>
                                  </p:childTnLst>
                                </p:cTn>
                              </p:par>
                            </p:childTnLst>
                          </p:cTn>
                        </p:par>
                      </p:childTnLst>
                    </p:cTn>
                  </p:par>
                  <p:par>
                    <p:cTn id="112" fill="hold">
                      <p:stCondLst>
                        <p:cond delay="indefinite"/>
                      </p:stCondLst>
                      <p:childTnLst>
                        <p:par>
                          <p:cTn id="113" fill="hold">
                            <p:stCondLst>
                              <p:cond delay="0"/>
                            </p:stCondLst>
                            <p:childTnLst>
                              <p:par>
                                <p:cTn id="114" presetID="42" presetClass="path" presetSubtype="0" accel="50000" decel="50000" fill="hold" nodeType="clickEffect">
                                  <p:stCondLst>
                                    <p:cond delay="0"/>
                                  </p:stCondLst>
                                  <p:childTnLst>
                                    <p:animMotion origin="layout" path="M 0.00117 -0.01041 L 0.48151 -0.13958 " pathEditMode="relative" rAng="0" ptsTypes="AA">
                                      <p:cBhvr>
                                        <p:cTn id="115" dur="2000" fill="hold"/>
                                        <p:tgtEl>
                                          <p:spTgt spid="94"/>
                                        </p:tgtEl>
                                        <p:attrNameLst>
                                          <p:attrName>ppt_x</p:attrName>
                                          <p:attrName>ppt_y</p:attrName>
                                        </p:attrNameLst>
                                      </p:cBhvr>
                                      <p:rCtr x="24010" y="-645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6" grpId="0"/>
      <p:bldP spid="46" grpId="0" animBg="1"/>
      <p:bldP spid="47" grpId="0"/>
      <p:bldP spid="50" grpId="0" animBg="1"/>
      <p:bldP spid="51" grpId="0" animBg="1"/>
      <p:bldP spid="52" grpId="0" animBg="1"/>
      <p:bldP spid="53" grpId="0" animBg="1"/>
      <p:bldP spid="54" grpId="0" animBg="1"/>
      <p:bldP spid="55" grpId="0" animBg="1"/>
      <p:bldP spid="58" grpId="0"/>
      <p:bldP spid="10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4" name="Text Placeholder 3"/>
          <p:cNvSpPr>
            <a:spLocks noGrp="1"/>
          </p:cNvSpPr>
          <p:nvPr>
            <p:ph type="body" sz="quarter" idx="12"/>
          </p:nvPr>
        </p:nvSpPr>
        <p:spPr/>
        <p:txBody>
          <a:bodyPr/>
          <a:lstStyle/>
          <a:p>
            <a:r>
              <a:rPr lang="en-US" dirty="0"/>
              <a:t>Deploying a Hybrid Network</a:t>
            </a:r>
          </a:p>
        </p:txBody>
      </p:sp>
    </p:spTree>
    <p:extLst>
      <p:ext uri="{BB962C8B-B14F-4D97-AF65-F5344CB8AC3E}">
        <p14:creationId xmlns:p14="http://schemas.microsoft.com/office/powerpoint/2010/main" val="30835333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Virtual Networks V1 Feature Set</a:t>
            </a:r>
            <a:endParaRPr lang="en-US" dirty="0"/>
          </a:p>
        </p:txBody>
      </p:sp>
    </p:spTree>
    <p:extLst>
      <p:ext uri="{BB962C8B-B14F-4D97-AF65-F5344CB8AC3E}">
        <p14:creationId xmlns:p14="http://schemas.microsoft.com/office/powerpoint/2010/main" val="75801772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Supported VPN Device List</a:t>
            </a:r>
            <a:endParaRPr lang="en-US" sz="5400" dirty="0"/>
          </a:p>
        </p:txBody>
      </p:sp>
      <p:sp>
        <p:nvSpPr>
          <p:cNvPr id="3" name="Text Placeholder 2"/>
          <p:cNvSpPr>
            <a:spLocks noGrp="1"/>
          </p:cNvSpPr>
          <p:nvPr>
            <p:ph type="body" idx="4294967295"/>
          </p:nvPr>
        </p:nvSpPr>
        <p:spPr>
          <a:xfrm>
            <a:off x="269170" y="1223963"/>
            <a:ext cx="5486400" cy="738642"/>
          </a:xfrm>
        </p:spPr>
        <p:txBody>
          <a:bodyPr/>
          <a:lstStyle/>
          <a:p>
            <a:pPr marL="0" indent="0" defTabSz="1218885">
              <a:buSzPct val="90000"/>
              <a:buNone/>
            </a:pPr>
            <a:r>
              <a:rPr lang="en-US" sz="4000" kern="0" dirty="0" smtClean="0">
                <a:solidFill>
                  <a:schemeClr val="tx2">
                    <a:alpha val="99000"/>
                  </a:schemeClr>
                </a:solidFill>
                <a:ea typeface="Segoe UI" pitchFamily="34" charset="0"/>
                <a:cs typeface="Segoe UI" pitchFamily="34" charset="0"/>
              </a:rPr>
              <a:t>Cisco</a:t>
            </a:r>
            <a:endParaRPr lang="en-US" sz="4000" kern="0" dirty="0">
              <a:solidFill>
                <a:schemeClr val="tx2">
                  <a:alpha val="99000"/>
                </a:schemeClr>
              </a:solidFill>
              <a:ea typeface="Segoe UI" pitchFamily="34" charset="0"/>
              <a:cs typeface="Segoe UI" pitchFamily="34" charset="0"/>
            </a:endParaRPr>
          </a:p>
        </p:txBody>
      </p:sp>
      <p:graphicFrame>
        <p:nvGraphicFramePr>
          <p:cNvPr id="7" name="Content Placeholder 6"/>
          <p:cNvGraphicFramePr>
            <a:graphicFrameLocks noGrp="1"/>
          </p:cNvGraphicFramePr>
          <p:nvPr>
            <p:ph sz="half" idx="4294967295"/>
            <p:extLst>
              <p:ext uri="{D42A27DB-BD31-4B8C-83A1-F6EECF244321}">
                <p14:modId xmlns:p14="http://schemas.microsoft.com/office/powerpoint/2010/main" val="1474933777"/>
              </p:ext>
            </p:extLst>
          </p:nvPr>
        </p:nvGraphicFramePr>
        <p:xfrm>
          <a:off x="426027" y="1896388"/>
          <a:ext cx="5484814" cy="2971801"/>
        </p:xfrm>
        <a:graphic>
          <a:graphicData uri="http://schemas.openxmlformats.org/drawingml/2006/table">
            <a:tbl>
              <a:tblPr firstRow="1" bandRow="1">
                <a:tableStyleId>{2D5ABB26-0587-4C30-8999-92F81FD0307C}</a:tableStyleId>
              </a:tblPr>
              <a:tblGrid>
                <a:gridCol w="2538412"/>
                <a:gridCol w="1600201"/>
                <a:gridCol w="1346201"/>
              </a:tblGrid>
              <a:tr h="487180">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1600" b="1" kern="1200" dirty="0">
                          <a:solidFill>
                            <a:schemeClr val="bg1">
                              <a:alpha val="99000"/>
                            </a:schemeClr>
                          </a:solidFill>
                          <a:latin typeface="+mn-lt"/>
                          <a:ea typeface="+mn-ea"/>
                          <a:cs typeface="+mn-cs"/>
                        </a:rPr>
                        <a:t>Platform</a:t>
                      </a:r>
                    </a:p>
                  </a:txBody>
                  <a:tcPr marL="60944" marR="60944" marT="60960" marB="6096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2"/>
                    </a:solidFill>
                  </a:tcPr>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1600" b="1" kern="1200" dirty="0">
                          <a:solidFill>
                            <a:schemeClr val="bg1">
                              <a:alpha val="99000"/>
                            </a:schemeClr>
                          </a:solidFill>
                          <a:latin typeface="+mn-lt"/>
                          <a:ea typeface="+mn-ea"/>
                          <a:cs typeface="+mn-cs"/>
                        </a:rPr>
                        <a:t>OS Family</a:t>
                      </a:r>
                    </a:p>
                  </a:txBody>
                  <a:tcPr marL="60944" marR="60944"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2"/>
                    </a:solidFill>
                  </a:tcPr>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1600" b="1" kern="1200" dirty="0" smtClean="0">
                          <a:solidFill>
                            <a:schemeClr val="bg1">
                              <a:alpha val="99000"/>
                            </a:schemeClr>
                          </a:solidFill>
                          <a:latin typeface="+mn-lt"/>
                          <a:ea typeface="+mn-ea"/>
                          <a:cs typeface="+mn-cs"/>
                        </a:rPr>
                        <a:t>Examples</a:t>
                      </a:r>
                      <a:endParaRPr lang="en-US" sz="1600" b="1" kern="1200" dirty="0">
                        <a:solidFill>
                          <a:schemeClr val="bg1">
                            <a:alpha val="99000"/>
                          </a:schemeClr>
                        </a:solidFill>
                        <a:latin typeface="+mn-lt"/>
                        <a:ea typeface="+mn-ea"/>
                        <a:cs typeface="+mn-cs"/>
                      </a:endParaRPr>
                    </a:p>
                  </a:txBody>
                  <a:tcPr marL="60944" marR="60944" marT="60960" marB="60960"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accent2"/>
                    </a:solidFill>
                  </a:tcPr>
                </a:tc>
              </a:tr>
              <a:tr h="730771">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ASA 5500 </a:t>
                      </a:r>
                      <a:r>
                        <a:rPr lang="en-US" sz="1600" kern="1200" dirty="0" smtClean="0">
                          <a:solidFill>
                            <a:schemeClr val="tx2">
                              <a:lumMod val="75000"/>
                              <a:alpha val="99000"/>
                            </a:schemeClr>
                          </a:solidFill>
                          <a:latin typeface="+mn-lt"/>
                          <a:ea typeface="+mn-ea"/>
                          <a:cs typeface="+mn-cs"/>
                        </a:rPr>
                        <a:t>Series (Adaptive Security Appliances)</a:t>
                      </a:r>
                      <a:endParaRPr lang="en-US" sz="1600" kern="1200" dirty="0">
                        <a:solidFill>
                          <a:schemeClr val="tx2">
                            <a:lumMod val="75000"/>
                            <a:alpha val="99000"/>
                          </a:schemeClr>
                        </a:solidFill>
                        <a:latin typeface="+mn-lt"/>
                        <a:ea typeface="+mn-ea"/>
                        <a:cs typeface="+mn-cs"/>
                      </a:endParaRPr>
                    </a:p>
                  </a:txBody>
                  <a:tcPr marL="60944" marR="60944" marT="60960" marB="6096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ASA Software 8.4+</a:t>
                      </a:r>
                    </a:p>
                  </a:txBody>
                  <a:tcPr marL="60944" marR="60944" marT="60960" marB="6096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smtClean="0">
                          <a:solidFill>
                            <a:schemeClr val="tx2">
                              <a:lumMod val="75000"/>
                              <a:alpha val="99000"/>
                            </a:schemeClr>
                          </a:solidFill>
                          <a:latin typeface="+mn-lt"/>
                          <a:ea typeface="+mn-ea"/>
                          <a:cs typeface="+mn-cs"/>
                        </a:rPr>
                        <a:t>5505, 5550</a:t>
                      </a:r>
                      <a:endParaRPr lang="en-US" sz="1600" kern="1200" dirty="0">
                        <a:solidFill>
                          <a:schemeClr val="tx2">
                            <a:lumMod val="75000"/>
                            <a:alpha val="99000"/>
                          </a:schemeClr>
                        </a:solidFill>
                        <a:latin typeface="+mn-lt"/>
                        <a:ea typeface="+mn-ea"/>
                        <a:cs typeface="+mn-cs"/>
                      </a:endParaRPr>
                    </a:p>
                  </a:txBody>
                  <a:tcPr marL="60944" marR="60944" marT="60960" marB="60960">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r>
              <a:tr h="1023079">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ASR 1000 Series Aggregation Services Routers </a:t>
                      </a:r>
                    </a:p>
                  </a:txBody>
                  <a:tcPr marL="60944" marR="60944" marT="60960" marB="6096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IOS XE 2.1+</a:t>
                      </a:r>
                    </a:p>
                  </a:txBody>
                  <a:tcPr marL="60944" marR="60944" marT="60960" marB="6096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1002</a:t>
                      </a:r>
                    </a:p>
                  </a:txBody>
                  <a:tcPr marL="60944" marR="60944" marT="60960" marB="60960">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r>
              <a:tr h="730771">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ISR Series Integrated Services Routers </a:t>
                      </a:r>
                    </a:p>
                  </a:txBody>
                  <a:tcPr marL="60944" marR="60944" marT="60960" marB="6096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IOS 12.2+</a:t>
                      </a:r>
                    </a:p>
                  </a:txBody>
                  <a:tcPr marL="60944" marR="60944" marT="60960" marB="6096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smtClean="0">
                          <a:solidFill>
                            <a:schemeClr val="tx2">
                              <a:lumMod val="75000"/>
                              <a:alpha val="99000"/>
                            </a:schemeClr>
                          </a:solidFill>
                          <a:latin typeface="+mn-lt"/>
                          <a:ea typeface="+mn-ea"/>
                          <a:cs typeface="+mn-cs"/>
                        </a:rPr>
                        <a:t>2801, 2901, 2911</a:t>
                      </a:r>
                      <a:endParaRPr lang="en-US" sz="1600" kern="1200" dirty="0">
                        <a:solidFill>
                          <a:schemeClr val="tx2">
                            <a:lumMod val="75000"/>
                            <a:alpha val="99000"/>
                          </a:schemeClr>
                        </a:solidFill>
                        <a:latin typeface="+mn-lt"/>
                        <a:ea typeface="+mn-ea"/>
                        <a:cs typeface="+mn-cs"/>
                      </a:endParaRPr>
                    </a:p>
                  </a:txBody>
                  <a:tcPr marL="60944" marR="60944" marT="60960" marB="60960">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bg1">
                        <a:lumMod val="95000"/>
                      </a:schemeClr>
                    </a:solidFill>
                  </a:tcPr>
                </a:tc>
              </a:tr>
            </a:tbl>
          </a:graphicData>
        </a:graphic>
      </p:graphicFrame>
      <p:sp>
        <p:nvSpPr>
          <p:cNvPr id="5" name="Text Placeholder 4"/>
          <p:cNvSpPr>
            <a:spLocks noGrp="1"/>
          </p:cNvSpPr>
          <p:nvPr>
            <p:ph type="body" sz="quarter" idx="4294967295"/>
          </p:nvPr>
        </p:nvSpPr>
        <p:spPr>
          <a:xfrm>
            <a:off x="6141312" y="1223963"/>
            <a:ext cx="5486400" cy="738642"/>
          </a:xfrm>
        </p:spPr>
        <p:txBody>
          <a:bodyPr/>
          <a:lstStyle/>
          <a:p>
            <a:pPr marL="0" indent="0" defTabSz="1218885">
              <a:buNone/>
            </a:pPr>
            <a:r>
              <a:rPr lang="en-US" sz="4000" kern="0" dirty="0">
                <a:solidFill>
                  <a:schemeClr val="tx2">
                    <a:alpha val="99000"/>
                  </a:schemeClr>
                </a:solidFill>
                <a:ea typeface="Segoe UI" pitchFamily="34" charset="0"/>
                <a:cs typeface="Segoe UI" pitchFamily="34" charset="0"/>
              </a:rPr>
              <a:t>Juniper</a:t>
            </a:r>
          </a:p>
        </p:txBody>
      </p:sp>
      <p:graphicFrame>
        <p:nvGraphicFramePr>
          <p:cNvPr id="9" name="Content Placeholder 8"/>
          <p:cNvGraphicFramePr>
            <a:graphicFrameLocks noGrp="1"/>
          </p:cNvGraphicFramePr>
          <p:nvPr>
            <p:ph sz="quarter" idx="4294967295"/>
            <p:extLst>
              <p:ext uri="{D42A27DB-BD31-4B8C-83A1-F6EECF244321}">
                <p14:modId xmlns:p14="http://schemas.microsoft.com/office/powerpoint/2010/main" val="1819634953"/>
              </p:ext>
            </p:extLst>
          </p:nvPr>
        </p:nvGraphicFramePr>
        <p:xfrm>
          <a:off x="6246812" y="1926146"/>
          <a:ext cx="5486400" cy="2942043"/>
        </p:xfrm>
        <a:graphic>
          <a:graphicData uri="http://schemas.openxmlformats.org/drawingml/2006/table">
            <a:tbl>
              <a:tblPr firstRow="1" bandRow="1">
                <a:tableStyleId>{2D5ABB26-0587-4C30-8999-92F81FD0307C}</a:tableStyleId>
              </a:tblPr>
              <a:tblGrid>
                <a:gridCol w="2427286"/>
                <a:gridCol w="1676401"/>
                <a:gridCol w="1382713"/>
              </a:tblGrid>
              <a:tr h="469791">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1600" b="1" kern="1200" dirty="0">
                          <a:solidFill>
                            <a:schemeClr val="bg1">
                              <a:alpha val="99000"/>
                            </a:schemeClr>
                          </a:solidFill>
                          <a:latin typeface="+mn-lt"/>
                          <a:ea typeface="+mn-ea"/>
                          <a:cs typeface="+mn-cs"/>
                        </a:rPr>
                        <a:t>Platform</a:t>
                      </a:r>
                    </a:p>
                  </a:txBody>
                  <a:tcPr marL="60944" marR="60944" marT="60960" marB="60960" anchor="ctr">
                    <a:lnR w="38100" cap="flat" cmpd="sng" algn="ctr">
                      <a:solidFill>
                        <a:schemeClr val="bg1"/>
                      </a:solidFill>
                      <a:prstDash val="solid"/>
                      <a:round/>
                      <a:headEnd type="none" w="med" len="med"/>
                      <a:tailEnd type="none" w="med" len="med"/>
                    </a:lnR>
                    <a:solidFill>
                      <a:schemeClr val="accent4"/>
                    </a:solidFill>
                  </a:tcPr>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1600" b="1" kern="1200" dirty="0">
                          <a:solidFill>
                            <a:schemeClr val="bg1">
                              <a:alpha val="99000"/>
                            </a:schemeClr>
                          </a:solidFill>
                          <a:latin typeface="+mn-lt"/>
                          <a:ea typeface="+mn-ea"/>
                          <a:cs typeface="+mn-cs"/>
                        </a:rPr>
                        <a:t>OS Family</a:t>
                      </a:r>
                    </a:p>
                  </a:txBody>
                  <a:tcPr marL="60944" marR="60944" marT="60960" marB="6096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solidFill>
                      <a:schemeClr val="accent4"/>
                    </a:solidFill>
                  </a:tcPr>
                </a:tc>
                <a:tc>
                  <a:txBody>
                    <a:bodyPr/>
                    <a:lstStyle/>
                    <a:p>
                      <a:pPr marL="0" marR="0" indent="0" algn="l" defTabSz="685864" rtl="0" eaLnBrk="1" fontAlgn="auto" latinLnBrk="0" hangingPunct="1">
                        <a:lnSpc>
                          <a:spcPct val="100000"/>
                        </a:lnSpc>
                        <a:spcBef>
                          <a:spcPts val="0"/>
                        </a:spcBef>
                        <a:spcAft>
                          <a:spcPts val="0"/>
                        </a:spcAft>
                        <a:buClrTx/>
                        <a:buSzTx/>
                        <a:buFontTx/>
                        <a:buNone/>
                        <a:tabLst/>
                        <a:defRPr/>
                      </a:pPr>
                      <a:r>
                        <a:rPr lang="en-US" sz="1600" b="1" kern="1200" dirty="0" smtClean="0">
                          <a:solidFill>
                            <a:schemeClr val="bg1">
                              <a:alpha val="99000"/>
                            </a:schemeClr>
                          </a:solidFill>
                          <a:latin typeface="+mn-lt"/>
                          <a:ea typeface="+mn-ea"/>
                          <a:cs typeface="+mn-cs"/>
                        </a:rPr>
                        <a:t>Examples</a:t>
                      </a:r>
                      <a:endParaRPr lang="en-US" sz="1600" b="1" kern="1200" dirty="0">
                        <a:solidFill>
                          <a:schemeClr val="bg1">
                            <a:alpha val="99000"/>
                          </a:schemeClr>
                        </a:solidFill>
                        <a:latin typeface="+mn-lt"/>
                        <a:ea typeface="+mn-ea"/>
                        <a:cs typeface="+mn-cs"/>
                      </a:endParaRPr>
                    </a:p>
                  </a:txBody>
                  <a:tcPr marL="60944" marR="60944" marT="60960" marB="60960" anchor="ctr">
                    <a:lnL w="38100" cap="flat" cmpd="sng" algn="ctr">
                      <a:solidFill>
                        <a:schemeClr val="bg1"/>
                      </a:solidFill>
                      <a:prstDash val="solid"/>
                      <a:round/>
                      <a:headEnd type="none" w="med" len="med"/>
                      <a:tailEnd type="none" w="med" len="med"/>
                    </a:lnL>
                    <a:solidFill>
                      <a:schemeClr val="accent4"/>
                    </a:solidFill>
                  </a:tcPr>
                </a:tc>
              </a:tr>
              <a:tr h="618063">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SRX Series Routers</a:t>
                      </a:r>
                    </a:p>
                  </a:txBody>
                  <a:tcPr marL="60944" marR="60944" marT="60960" marB="60960">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JunOS 10.2+</a:t>
                      </a:r>
                    </a:p>
                  </a:txBody>
                  <a:tcPr marL="60944" marR="60944" marT="60960" marB="6096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smtClean="0">
                          <a:solidFill>
                            <a:schemeClr val="tx2">
                              <a:lumMod val="75000"/>
                              <a:alpha val="99000"/>
                            </a:schemeClr>
                          </a:solidFill>
                          <a:latin typeface="+mn-lt"/>
                          <a:ea typeface="+mn-ea"/>
                          <a:cs typeface="+mn-cs"/>
                        </a:rPr>
                        <a:t>210, 650</a:t>
                      </a:r>
                      <a:endParaRPr lang="en-US" sz="1600" kern="1200" dirty="0">
                        <a:solidFill>
                          <a:schemeClr val="tx2">
                            <a:lumMod val="75000"/>
                            <a:alpha val="99000"/>
                          </a:schemeClr>
                        </a:solidFill>
                        <a:latin typeface="+mn-lt"/>
                        <a:ea typeface="+mn-ea"/>
                        <a:cs typeface="+mn-cs"/>
                      </a:endParaRPr>
                    </a:p>
                  </a:txBody>
                  <a:tcPr marL="60944" marR="60944" marT="60960" marB="60960">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1">
                        <a:lumMod val="95000"/>
                      </a:schemeClr>
                    </a:solidFill>
                  </a:tcPr>
                </a:tc>
              </a:tr>
              <a:tr h="618063">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J Series Routers</a:t>
                      </a:r>
                    </a:p>
                  </a:txBody>
                  <a:tcPr marL="60944" marR="60944" marT="60960" marB="6096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JunOS 9.4+</a:t>
                      </a:r>
                    </a:p>
                  </a:txBody>
                  <a:tcPr marL="60944" marR="60944" marT="60960" marB="6096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4350</a:t>
                      </a:r>
                    </a:p>
                  </a:txBody>
                  <a:tcPr marL="60944" marR="60944" marT="60960" marB="60960">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r>
              <a:tr h="618063">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ISG Series Routers</a:t>
                      </a:r>
                    </a:p>
                  </a:txBody>
                  <a:tcPr marL="60944" marR="60944" marT="60960" marB="6096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ScreenOS 6.2+</a:t>
                      </a:r>
                    </a:p>
                  </a:txBody>
                  <a:tcPr marL="60944" marR="60944" marT="60960" marB="6096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SX2</a:t>
                      </a:r>
                    </a:p>
                  </a:txBody>
                  <a:tcPr marL="60944" marR="60944" marT="60960" marB="60960">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95000"/>
                      </a:schemeClr>
                    </a:solidFill>
                  </a:tcPr>
                </a:tc>
              </a:tr>
              <a:tr h="618063">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SSG Series Routers</a:t>
                      </a:r>
                    </a:p>
                  </a:txBody>
                  <a:tcPr marL="60944" marR="60944" marT="60960" marB="6096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ScreenOS 6.2+</a:t>
                      </a:r>
                    </a:p>
                  </a:txBody>
                  <a:tcPr marL="60944" marR="60944" marT="60960" marB="6096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bg1">
                        <a:lumMod val="95000"/>
                      </a:schemeClr>
                    </a:solidFill>
                  </a:tcPr>
                </a:tc>
                <a:tc>
                  <a:txBody>
                    <a:bodyPr/>
                    <a:lstStyle/>
                    <a:p>
                      <a:pPr marL="0" marR="0" algn="l" defTabSz="685864" rtl="0" eaLnBrk="1" latinLnBrk="0" hangingPunct="1">
                        <a:lnSpc>
                          <a:spcPct val="115000"/>
                        </a:lnSpc>
                        <a:spcBef>
                          <a:spcPts val="0"/>
                        </a:spcBef>
                        <a:spcAft>
                          <a:spcPts val="0"/>
                        </a:spcAft>
                      </a:pPr>
                      <a:r>
                        <a:rPr lang="en-US" sz="1600" kern="1200" dirty="0">
                          <a:solidFill>
                            <a:schemeClr val="tx2">
                              <a:lumMod val="75000"/>
                              <a:alpha val="99000"/>
                            </a:schemeClr>
                          </a:solidFill>
                          <a:latin typeface="+mn-lt"/>
                          <a:ea typeface="+mn-ea"/>
                          <a:cs typeface="+mn-cs"/>
                        </a:rPr>
                        <a:t>550</a:t>
                      </a:r>
                    </a:p>
                  </a:txBody>
                  <a:tcPr marL="60944" marR="60944" marT="60960" marB="60960">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bg1">
                        <a:lumMod val="95000"/>
                      </a:schemeClr>
                    </a:solidFill>
                  </a:tcPr>
                </a:tc>
              </a:tr>
            </a:tbl>
          </a:graphicData>
        </a:graphic>
      </p:graphicFrame>
      <p:sp>
        <p:nvSpPr>
          <p:cNvPr id="10" name="TextBox 9"/>
          <p:cNvSpPr txBox="1"/>
          <p:nvPr/>
        </p:nvSpPr>
        <p:spPr>
          <a:xfrm>
            <a:off x="3929639" y="4972098"/>
            <a:ext cx="11201400" cy="1671227"/>
          </a:xfrm>
          <a:prstGeom prst="rect">
            <a:avLst/>
          </a:prstGeom>
          <a:noFill/>
        </p:spPr>
        <p:txBody>
          <a:bodyPr wrap="square" lIns="0" tIns="0" rIns="0" bIns="0" rtlCol="0">
            <a:spAutoFit/>
          </a:bodyPr>
          <a:lstStyle/>
          <a:p>
            <a:pPr>
              <a:lnSpc>
                <a:spcPct val="90000"/>
              </a:lnSpc>
              <a:buSzPct val="90000"/>
            </a:pPr>
            <a:r>
              <a:rPr lang="en-US" sz="2700" kern="0" dirty="0">
                <a:solidFill>
                  <a:schemeClr val="accent6">
                    <a:alpha val="99000"/>
                  </a:schemeClr>
                </a:solidFill>
                <a:ea typeface="Segoe UI" pitchFamily="34" charset="0"/>
                <a:cs typeface="Segoe UI" pitchFamily="34" charset="0"/>
              </a:rPr>
              <a:t>Generic VPN devices must </a:t>
            </a:r>
            <a:r>
              <a:rPr lang="en-US" sz="2700" kern="0" dirty="0" smtClean="0">
                <a:solidFill>
                  <a:schemeClr val="accent6">
                    <a:alpha val="99000"/>
                  </a:schemeClr>
                </a:solidFill>
                <a:ea typeface="Segoe UI" pitchFamily="34" charset="0"/>
                <a:cs typeface="Segoe UI" pitchFamily="34" charset="0"/>
              </a:rPr>
              <a:t>support:</a:t>
            </a:r>
            <a:endParaRPr lang="en-US" sz="2700" kern="0" dirty="0">
              <a:solidFill>
                <a:schemeClr val="accent6">
                  <a:alpha val="99000"/>
                </a:schemeClr>
              </a:solidFill>
              <a:ea typeface="Segoe UI" pitchFamily="34" charset="0"/>
              <a:cs typeface="Segoe UI" pitchFamily="34" charset="0"/>
            </a:endParaRPr>
          </a:p>
          <a:p>
            <a:pPr marL="232774" indent="-232774">
              <a:buFont typeface="Arial" pitchFamily="34" charset="0"/>
              <a:buChar char="•"/>
            </a:pPr>
            <a:r>
              <a:rPr lang="en-US" sz="2000" dirty="0">
                <a:solidFill>
                  <a:srgbClr val="595959"/>
                </a:solidFill>
              </a:rPr>
              <a:t>IKE v1</a:t>
            </a:r>
          </a:p>
          <a:p>
            <a:pPr marL="232774" indent="-232774">
              <a:buFont typeface="Arial" pitchFamily="34" charset="0"/>
              <a:buChar char="•"/>
            </a:pPr>
            <a:r>
              <a:rPr lang="en-US" sz="2000" dirty="0">
                <a:solidFill>
                  <a:srgbClr val="595959"/>
                </a:solidFill>
              </a:rPr>
              <a:t>AES 128, 256</a:t>
            </a:r>
          </a:p>
          <a:p>
            <a:pPr marL="232774" indent="-232774">
              <a:buFont typeface="Arial" pitchFamily="34" charset="0"/>
              <a:buChar char="•"/>
            </a:pPr>
            <a:r>
              <a:rPr lang="en-US" sz="2000" dirty="0">
                <a:solidFill>
                  <a:srgbClr val="595959"/>
                </a:solidFill>
              </a:rPr>
              <a:t>SHA1, </a:t>
            </a:r>
            <a:r>
              <a:rPr lang="en-US" sz="2000" dirty="0" smtClean="0">
                <a:solidFill>
                  <a:srgbClr val="595959"/>
                </a:solidFill>
              </a:rPr>
              <a:t>SHA2</a:t>
            </a:r>
          </a:p>
          <a:p>
            <a:pPr>
              <a:lnSpc>
                <a:spcPct val="90000"/>
              </a:lnSpc>
              <a:buSzPct val="90000"/>
            </a:pPr>
            <a:r>
              <a:rPr lang="en-US" sz="2700" kern="0" dirty="0">
                <a:solidFill>
                  <a:schemeClr val="accent6">
                    <a:alpha val="99000"/>
                  </a:schemeClr>
                </a:solidFill>
                <a:ea typeface="Segoe UI" pitchFamily="34" charset="0"/>
                <a:cs typeface="Segoe UI" pitchFamily="34" charset="0"/>
              </a:rPr>
              <a:t>Add URL to public list</a:t>
            </a:r>
          </a:p>
        </p:txBody>
      </p:sp>
    </p:spTree>
    <p:extLst>
      <p:ext uri="{BB962C8B-B14F-4D97-AF65-F5344CB8AC3E}">
        <p14:creationId xmlns:p14="http://schemas.microsoft.com/office/powerpoint/2010/main" val="233909701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Note on GW redundancy and availability</a:t>
            </a:r>
            <a:endParaRPr lang="en-US" sz="5400" dirty="0"/>
          </a:p>
        </p:txBody>
      </p:sp>
      <p:sp>
        <p:nvSpPr>
          <p:cNvPr id="3" name="Content Placeholder 2"/>
          <p:cNvSpPr>
            <a:spLocks noGrp="1"/>
          </p:cNvSpPr>
          <p:nvPr>
            <p:ph idx="4294967295"/>
          </p:nvPr>
        </p:nvSpPr>
        <p:spPr>
          <a:xfrm>
            <a:off x="269170" y="1189177"/>
            <a:ext cx="11919655" cy="5404534"/>
          </a:xfrm>
        </p:spPr>
        <p:txBody>
          <a:bodyPr/>
          <a:lstStyle/>
          <a:p>
            <a:pPr marL="0" indent="0">
              <a:lnSpc>
                <a:spcPct val="100000"/>
              </a:lnSpc>
              <a:spcBef>
                <a:spcPts val="600"/>
              </a:spcBef>
              <a:buNone/>
            </a:pPr>
            <a:r>
              <a:rPr lang="en-US" sz="4000" dirty="0">
                <a:solidFill>
                  <a:schemeClr val="tx2">
                    <a:alpha val="99000"/>
                  </a:schemeClr>
                </a:solidFill>
                <a:latin typeface="Segoe UI Light" pitchFamily="34" charset="0"/>
              </a:rPr>
              <a:t>Only single IPsec tunnel supported per Virtual Network</a:t>
            </a:r>
          </a:p>
          <a:p>
            <a:pPr marL="0" indent="0">
              <a:lnSpc>
                <a:spcPct val="100000"/>
              </a:lnSpc>
              <a:spcBef>
                <a:spcPts val="600"/>
              </a:spcBef>
              <a:buNone/>
            </a:pPr>
            <a:r>
              <a:rPr lang="en-US" sz="4000" dirty="0">
                <a:solidFill>
                  <a:schemeClr val="tx2">
                    <a:alpha val="99000"/>
                  </a:schemeClr>
                </a:solidFill>
                <a:latin typeface="Segoe UI Light" pitchFamily="34" charset="0"/>
              </a:rPr>
              <a:t>Gateway tenant on Azure side has 2 instances (active-passive mode)</a:t>
            </a:r>
          </a:p>
          <a:p>
            <a:pPr marL="0" indent="0">
              <a:lnSpc>
                <a:spcPct val="100000"/>
              </a:lnSpc>
              <a:spcBef>
                <a:spcPts val="600"/>
              </a:spcBef>
              <a:buNone/>
            </a:pPr>
            <a:r>
              <a:rPr lang="en-US" sz="4000" dirty="0">
                <a:solidFill>
                  <a:schemeClr val="tx2">
                    <a:alpha val="99000"/>
                  </a:schemeClr>
                </a:solidFill>
                <a:latin typeface="Segoe UI Light" pitchFamily="34" charset="0"/>
              </a:rPr>
              <a:t>Only one public IP address for tunnel establishment</a:t>
            </a:r>
          </a:p>
          <a:p>
            <a:pPr marL="0" indent="0">
              <a:lnSpc>
                <a:spcPct val="100000"/>
              </a:lnSpc>
              <a:spcBef>
                <a:spcPts val="600"/>
              </a:spcBef>
              <a:buNone/>
            </a:pPr>
            <a:r>
              <a:rPr lang="en-US" sz="4000" dirty="0">
                <a:solidFill>
                  <a:schemeClr val="tx2">
                    <a:alpha val="99000"/>
                  </a:schemeClr>
                </a:solidFill>
                <a:latin typeface="Segoe UI Light" pitchFamily="34" charset="0"/>
              </a:rPr>
              <a:t>A pair of VPN devices can be a redundant pair using industry standard protocols</a:t>
            </a:r>
            <a:endParaRPr lang="en-US" sz="2800" dirty="0">
              <a:solidFill>
                <a:schemeClr val="tx2">
                  <a:alpha val="99000"/>
                </a:schemeClr>
              </a:solidFill>
              <a:latin typeface="Segoe UI Light" pitchFamily="34" charset="0"/>
            </a:endParaRPr>
          </a:p>
          <a:p>
            <a:pPr marL="342900" lvl="1" indent="-342900">
              <a:spcBef>
                <a:spcPts val="600"/>
              </a:spcBef>
            </a:pPr>
            <a:r>
              <a:rPr lang="en-US" sz="2000" dirty="0">
                <a:solidFill>
                  <a:schemeClr val="tx1">
                    <a:alpha val="99000"/>
                  </a:schemeClr>
                </a:solidFill>
              </a:rPr>
              <a:t>HSRP</a:t>
            </a:r>
          </a:p>
          <a:p>
            <a:pPr marL="342900" lvl="1" indent="-342900">
              <a:spcBef>
                <a:spcPts val="600"/>
              </a:spcBef>
            </a:pPr>
            <a:r>
              <a:rPr lang="en-US" sz="2000" dirty="0">
                <a:solidFill>
                  <a:schemeClr val="tx1">
                    <a:alpha val="99000"/>
                  </a:schemeClr>
                </a:solidFill>
              </a:rPr>
              <a:t>VRRP</a:t>
            </a:r>
          </a:p>
        </p:txBody>
      </p:sp>
    </p:spTree>
    <p:extLst>
      <p:ext uri="{BB962C8B-B14F-4D97-AF65-F5344CB8AC3E}">
        <p14:creationId xmlns:p14="http://schemas.microsoft.com/office/powerpoint/2010/main" val="242964446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Limits (for V1 release)</a:t>
            </a:r>
            <a:endParaRPr lang="en-US" sz="5400" dirty="0"/>
          </a:p>
        </p:txBody>
      </p:sp>
      <p:sp>
        <p:nvSpPr>
          <p:cNvPr id="3" name="Content Placeholder 2"/>
          <p:cNvSpPr>
            <a:spLocks noGrp="1"/>
          </p:cNvSpPr>
          <p:nvPr>
            <p:ph sz="half" idx="4294967295"/>
          </p:nvPr>
        </p:nvSpPr>
        <p:spPr>
          <a:xfrm>
            <a:off x="269170" y="1447800"/>
            <a:ext cx="5486400" cy="4884738"/>
          </a:xfrm>
        </p:spPr>
        <p:txBody>
          <a:bodyPr>
            <a:noAutofit/>
          </a:bodyPr>
          <a:lstStyle/>
          <a:p>
            <a:pPr marL="0" indent="0">
              <a:lnSpc>
                <a:spcPct val="110000"/>
              </a:lnSpc>
              <a:spcBef>
                <a:spcPts val="1200"/>
              </a:spcBef>
              <a:buNone/>
            </a:pPr>
            <a:r>
              <a:rPr lang="en-US" sz="4000" dirty="0">
                <a:solidFill>
                  <a:schemeClr val="tx2">
                    <a:alpha val="99000"/>
                  </a:schemeClr>
                </a:solidFill>
                <a:latin typeface="Segoe UI Light" pitchFamily="34" charset="0"/>
              </a:rPr>
              <a:t>Subscription Limits</a:t>
            </a:r>
          </a:p>
          <a:p>
            <a:pPr marL="274320" lvl="1"/>
            <a:r>
              <a:rPr lang="en-US" sz="2000" dirty="0"/>
              <a:t>One Network Configuration per subscription</a:t>
            </a:r>
          </a:p>
          <a:p>
            <a:pPr marL="274320" lvl="1"/>
            <a:r>
              <a:rPr lang="en-US" sz="2000" dirty="0"/>
              <a:t>Up to 5 VNets and 5 sites per subscription</a:t>
            </a:r>
          </a:p>
          <a:p>
            <a:pPr marL="274320" lvl="1"/>
            <a:r>
              <a:rPr lang="en-US" sz="2000" dirty="0"/>
              <a:t>One VNet per Affinity Group</a:t>
            </a:r>
          </a:p>
          <a:p>
            <a:pPr marL="274320" lvl="1"/>
            <a:r>
              <a:rPr lang="en-US" sz="2000" dirty="0"/>
              <a:t>Up to 9 DNS Servers per subscription</a:t>
            </a:r>
          </a:p>
          <a:p>
            <a:pPr marL="0" indent="0">
              <a:lnSpc>
                <a:spcPct val="110000"/>
              </a:lnSpc>
              <a:spcBef>
                <a:spcPts val="1200"/>
              </a:spcBef>
              <a:buNone/>
            </a:pPr>
            <a:r>
              <a:rPr lang="en-US" sz="4000" dirty="0">
                <a:solidFill>
                  <a:schemeClr val="tx2">
                    <a:alpha val="99000"/>
                  </a:schemeClr>
                </a:solidFill>
                <a:latin typeface="Segoe UI Light" pitchFamily="34" charset="0"/>
              </a:rPr>
              <a:t>Virtual Network Site</a:t>
            </a:r>
          </a:p>
          <a:p>
            <a:pPr marL="274320" lvl="1"/>
            <a:r>
              <a:rPr lang="en-US" sz="2000" dirty="0"/>
              <a:t>Can use addresses defined in RFC1918</a:t>
            </a:r>
          </a:p>
          <a:p>
            <a:pPr marL="274320" lvl="1"/>
            <a:r>
              <a:rPr lang="en-US" sz="2000" dirty="0"/>
              <a:t>Can connect to only one site</a:t>
            </a:r>
          </a:p>
          <a:p>
            <a:pPr marL="274320" lvl="1"/>
            <a:r>
              <a:rPr lang="en-US" sz="2000" dirty="0"/>
              <a:t>No limit on subnets</a:t>
            </a:r>
          </a:p>
        </p:txBody>
      </p:sp>
      <p:sp>
        <p:nvSpPr>
          <p:cNvPr id="4" name="Content Placeholder 3"/>
          <p:cNvSpPr>
            <a:spLocks noGrp="1"/>
          </p:cNvSpPr>
          <p:nvPr>
            <p:ph sz="half" idx="4294967295"/>
          </p:nvPr>
        </p:nvSpPr>
        <p:spPr>
          <a:xfrm>
            <a:off x="6199505" y="1447800"/>
            <a:ext cx="5722470" cy="4694238"/>
          </a:xfrm>
        </p:spPr>
        <p:txBody>
          <a:bodyPr>
            <a:noAutofit/>
          </a:bodyPr>
          <a:lstStyle/>
          <a:p>
            <a:pPr marL="0" indent="0">
              <a:lnSpc>
                <a:spcPct val="110000"/>
              </a:lnSpc>
              <a:spcBef>
                <a:spcPts val="1200"/>
              </a:spcBef>
              <a:buNone/>
            </a:pPr>
            <a:r>
              <a:rPr lang="en-US" sz="4000" dirty="0">
                <a:solidFill>
                  <a:schemeClr val="tx2">
                    <a:alpha val="99000"/>
                  </a:schemeClr>
                </a:solidFill>
                <a:latin typeface="Segoe UI Light" pitchFamily="34" charset="0"/>
              </a:rPr>
              <a:t>Local Network Site</a:t>
            </a:r>
          </a:p>
          <a:p>
            <a:pPr marL="274320" lvl="1"/>
            <a:r>
              <a:rPr lang="en-US" sz="2000" dirty="0"/>
              <a:t>Public and Private IP addresses allowed</a:t>
            </a:r>
          </a:p>
          <a:p>
            <a:pPr marL="274320" lvl="1"/>
            <a:r>
              <a:rPr lang="en-US" sz="2000" dirty="0"/>
              <a:t>Only one gateway IP per site</a:t>
            </a:r>
          </a:p>
          <a:p>
            <a:pPr marL="0" indent="0">
              <a:lnSpc>
                <a:spcPct val="110000"/>
              </a:lnSpc>
              <a:spcBef>
                <a:spcPts val="1200"/>
              </a:spcBef>
              <a:buNone/>
            </a:pPr>
            <a:r>
              <a:rPr lang="en-US" sz="4000" dirty="0">
                <a:solidFill>
                  <a:schemeClr val="tx2">
                    <a:alpha val="99000"/>
                  </a:schemeClr>
                </a:solidFill>
                <a:latin typeface="Segoe UI Light" pitchFamily="34" charset="0"/>
              </a:rPr>
              <a:t>Gateway</a:t>
            </a:r>
          </a:p>
          <a:p>
            <a:pPr marL="274320" lvl="1"/>
            <a:r>
              <a:rPr lang="en-US" sz="2000" dirty="0"/>
              <a:t>One GW tenant per Vnet (managed by the Windows Azure)</a:t>
            </a:r>
          </a:p>
          <a:p>
            <a:pPr marL="274320" lvl="1"/>
            <a:r>
              <a:rPr lang="en-US" sz="2000" dirty="0"/>
              <a:t>Only one active tunnel between site and VNet</a:t>
            </a:r>
          </a:p>
          <a:p>
            <a:pPr marL="0" indent="0">
              <a:lnSpc>
                <a:spcPct val="110000"/>
              </a:lnSpc>
              <a:spcBef>
                <a:spcPts val="1200"/>
              </a:spcBef>
              <a:buNone/>
            </a:pPr>
            <a:r>
              <a:rPr lang="en-US" sz="4000" dirty="0">
                <a:solidFill>
                  <a:schemeClr val="tx2">
                    <a:alpha val="99000"/>
                  </a:schemeClr>
                </a:solidFill>
                <a:latin typeface="Segoe UI Light" pitchFamily="34" charset="0"/>
              </a:rPr>
              <a:t>No address space overlaps</a:t>
            </a:r>
          </a:p>
        </p:txBody>
      </p:sp>
    </p:spTree>
    <p:extLst>
      <p:ext uri="{BB962C8B-B14F-4D97-AF65-F5344CB8AC3E}">
        <p14:creationId xmlns:p14="http://schemas.microsoft.com/office/powerpoint/2010/main" val="3592463554"/>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Limitations of V1 offering</a:t>
            </a:r>
            <a:endParaRPr lang="en-US" sz="5400" dirty="0"/>
          </a:p>
        </p:txBody>
      </p:sp>
      <p:sp>
        <p:nvSpPr>
          <p:cNvPr id="5" name="Text Placeholder 4"/>
          <p:cNvSpPr>
            <a:spLocks noGrp="1"/>
          </p:cNvSpPr>
          <p:nvPr>
            <p:ph type="body" idx="4294967295"/>
          </p:nvPr>
        </p:nvSpPr>
        <p:spPr>
          <a:xfrm>
            <a:off x="269170" y="1417638"/>
            <a:ext cx="5486400" cy="808661"/>
          </a:xfrm>
        </p:spPr>
        <p:txBody>
          <a:bodyPr/>
          <a:lstStyle/>
          <a:p>
            <a:pPr marL="0" indent="0">
              <a:lnSpc>
                <a:spcPct val="110000"/>
              </a:lnSpc>
              <a:spcBef>
                <a:spcPts val="1200"/>
              </a:spcBef>
              <a:buNone/>
            </a:pPr>
            <a:r>
              <a:rPr lang="en-US" sz="4000" dirty="0">
                <a:solidFill>
                  <a:schemeClr val="tx2">
                    <a:alpha val="99000"/>
                  </a:schemeClr>
                </a:solidFill>
                <a:latin typeface="Segoe UI Light" pitchFamily="34" charset="0"/>
              </a:rPr>
              <a:t>Virtual Network</a:t>
            </a:r>
          </a:p>
        </p:txBody>
      </p:sp>
      <p:sp>
        <p:nvSpPr>
          <p:cNvPr id="3" name="Content Placeholder 2"/>
          <p:cNvSpPr>
            <a:spLocks noGrp="1"/>
          </p:cNvSpPr>
          <p:nvPr>
            <p:ph sz="half" idx="4294967295"/>
          </p:nvPr>
        </p:nvSpPr>
        <p:spPr>
          <a:xfrm>
            <a:off x="269170" y="2073275"/>
            <a:ext cx="5484813" cy="3846513"/>
          </a:xfrm>
        </p:spPr>
        <p:txBody>
          <a:bodyPr>
            <a:normAutofit/>
          </a:bodyPr>
          <a:lstStyle/>
          <a:p>
            <a:pPr marL="274320" lvl="1"/>
            <a:r>
              <a:rPr lang="en-US" sz="2000" dirty="0"/>
              <a:t>Only IPv4 addresses allowed</a:t>
            </a:r>
          </a:p>
          <a:p>
            <a:pPr marL="274320" lvl="1"/>
            <a:r>
              <a:rPr lang="en-US" sz="2000" dirty="0"/>
              <a:t>No support for MCAST / BRCAST</a:t>
            </a:r>
          </a:p>
          <a:p>
            <a:pPr marL="274320" lvl="1"/>
            <a:r>
              <a:rPr lang="en-US" sz="2000" dirty="0"/>
              <a:t>No support for BYO MAC address</a:t>
            </a:r>
          </a:p>
          <a:p>
            <a:pPr marL="274320" lvl="1"/>
            <a:r>
              <a:rPr lang="en-US" sz="2000" dirty="0"/>
              <a:t>No support for assigning static IP addresses for VMs</a:t>
            </a:r>
          </a:p>
          <a:p>
            <a:pPr marL="274320" lvl="1"/>
            <a:r>
              <a:rPr lang="en-US" sz="2000" dirty="0"/>
              <a:t>No active routing support (BGP)</a:t>
            </a:r>
          </a:p>
          <a:p>
            <a:pPr marL="274320" lvl="1"/>
            <a:r>
              <a:rPr lang="en-US" sz="2000" dirty="0"/>
              <a:t>No support for forced tunneling</a:t>
            </a:r>
          </a:p>
          <a:p>
            <a:pPr marL="274320" lvl="1"/>
            <a:r>
              <a:rPr lang="en-US" sz="2000" dirty="0"/>
              <a:t>No dynamic updates to virtual network address space</a:t>
            </a:r>
          </a:p>
        </p:txBody>
      </p:sp>
      <p:sp>
        <p:nvSpPr>
          <p:cNvPr id="6" name="Text Placeholder 5"/>
          <p:cNvSpPr>
            <a:spLocks noGrp="1"/>
          </p:cNvSpPr>
          <p:nvPr>
            <p:ph type="body" sz="quarter" idx="4294967295"/>
          </p:nvPr>
        </p:nvSpPr>
        <p:spPr>
          <a:xfrm>
            <a:off x="6245225" y="1417638"/>
            <a:ext cx="5486400" cy="808661"/>
          </a:xfrm>
        </p:spPr>
        <p:txBody>
          <a:bodyPr/>
          <a:lstStyle/>
          <a:p>
            <a:pPr marL="0" indent="0">
              <a:lnSpc>
                <a:spcPct val="110000"/>
              </a:lnSpc>
              <a:spcBef>
                <a:spcPts val="1200"/>
              </a:spcBef>
              <a:buNone/>
            </a:pPr>
            <a:r>
              <a:rPr lang="en-US" sz="4000" dirty="0">
                <a:solidFill>
                  <a:schemeClr val="tx2">
                    <a:alpha val="99000"/>
                  </a:schemeClr>
                </a:solidFill>
                <a:latin typeface="Segoe UI Light" pitchFamily="34" charset="0"/>
              </a:rPr>
              <a:t>Cross-prem connectivity</a:t>
            </a:r>
          </a:p>
        </p:txBody>
      </p:sp>
      <p:sp>
        <p:nvSpPr>
          <p:cNvPr id="4" name="Content Placeholder 3"/>
          <p:cNvSpPr>
            <a:spLocks noGrp="1"/>
          </p:cNvSpPr>
          <p:nvPr>
            <p:ph sz="quarter" idx="4294967295"/>
          </p:nvPr>
        </p:nvSpPr>
        <p:spPr>
          <a:xfrm>
            <a:off x="6245225" y="2073275"/>
            <a:ext cx="5486400" cy="1754304"/>
          </a:xfrm>
        </p:spPr>
        <p:txBody>
          <a:bodyPr/>
          <a:lstStyle/>
          <a:p>
            <a:pPr marL="274320" lvl="1"/>
            <a:r>
              <a:rPr lang="en-US" sz="2000" dirty="0"/>
              <a:t>No support for IKE v2</a:t>
            </a:r>
          </a:p>
          <a:p>
            <a:pPr marL="274320" lvl="1"/>
            <a:r>
              <a:rPr lang="en-US" sz="2000" dirty="0"/>
              <a:t>No support for cert. based auth.</a:t>
            </a:r>
          </a:p>
          <a:p>
            <a:pPr marL="274320" lvl="1"/>
            <a:r>
              <a:rPr lang="en-US" sz="2000" dirty="0"/>
              <a:t>No support for 2-factor auth.</a:t>
            </a:r>
          </a:p>
          <a:p>
            <a:pPr marL="274320" lvl="1"/>
            <a:r>
              <a:rPr lang="en-US" sz="2000" dirty="0"/>
              <a:t>No support for software-based VPN solutions</a:t>
            </a:r>
          </a:p>
        </p:txBody>
      </p:sp>
    </p:spTree>
    <p:extLst>
      <p:ext uri="{BB962C8B-B14F-4D97-AF65-F5344CB8AC3E}">
        <p14:creationId xmlns:p14="http://schemas.microsoft.com/office/powerpoint/2010/main" val="260585037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The Differences</a:t>
            </a:r>
            <a:endParaRPr lang="en-US" sz="5400" dirty="0"/>
          </a:p>
        </p:txBody>
      </p:sp>
      <p:sp>
        <p:nvSpPr>
          <p:cNvPr id="3" name="Text Placeholder 2"/>
          <p:cNvSpPr>
            <a:spLocks noGrp="1"/>
          </p:cNvSpPr>
          <p:nvPr>
            <p:ph type="body" idx="4294967295"/>
          </p:nvPr>
        </p:nvSpPr>
        <p:spPr>
          <a:xfrm>
            <a:off x="269170" y="1243902"/>
            <a:ext cx="5486400" cy="1485769"/>
          </a:xfrm>
        </p:spPr>
        <p:txBody>
          <a:bodyPr/>
          <a:lstStyle/>
          <a:p>
            <a:pPr marL="0" indent="0">
              <a:lnSpc>
                <a:spcPct val="110000"/>
              </a:lnSpc>
              <a:spcBef>
                <a:spcPts val="1200"/>
              </a:spcBef>
              <a:buNone/>
            </a:pPr>
            <a:r>
              <a:rPr lang="en-US" sz="4000" dirty="0">
                <a:solidFill>
                  <a:schemeClr val="tx2">
                    <a:alpha val="99000"/>
                  </a:schemeClr>
                </a:solidFill>
                <a:latin typeface="Segoe UI Light" pitchFamily="34" charset="0"/>
              </a:rPr>
              <a:t>Networks in customers’ premises</a:t>
            </a:r>
          </a:p>
        </p:txBody>
      </p:sp>
      <p:sp>
        <p:nvSpPr>
          <p:cNvPr id="4" name="Content Placeholder 3"/>
          <p:cNvSpPr>
            <a:spLocks noGrp="1"/>
          </p:cNvSpPr>
          <p:nvPr>
            <p:ph sz="half" idx="4294967295"/>
          </p:nvPr>
        </p:nvSpPr>
        <p:spPr>
          <a:xfrm>
            <a:off x="196018" y="2729671"/>
            <a:ext cx="5775014" cy="4243388"/>
          </a:xfrm>
        </p:spPr>
        <p:txBody>
          <a:bodyPr>
            <a:noAutofit/>
          </a:bodyPr>
          <a:lstStyle/>
          <a:p>
            <a:pPr marL="274320" lvl="1"/>
            <a:r>
              <a:rPr lang="en-US" sz="2000" dirty="0"/>
              <a:t>Customers have full control L2 and up</a:t>
            </a:r>
          </a:p>
          <a:p>
            <a:pPr marL="274320" lvl="1"/>
            <a:r>
              <a:rPr lang="en-US" sz="2000" dirty="0"/>
              <a:t>MAC address specification and VLANS supported</a:t>
            </a:r>
          </a:p>
          <a:p>
            <a:pPr marL="274320" lvl="1"/>
            <a:r>
              <a:rPr lang="en-US" sz="2000" dirty="0"/>
              <a:t>Static and DHCP address assignments supported</a:t>
            </a:r>
          </a:p>
          <a:p>
            <a:pPr marL="274320" lvl="1"/>
            <a:r>
              <a:rPr lang="en-US" sz="2000" dirty="0"/>
              <a:t>MCAST, BRCAST supported</a:t>
            </a:r>
          </a:p>
          <a:p>
            <a:pPr marL="274320" lvl="1"/>
            <a:r>
              <a:rPr lang="en-US" sz="2000" dirty="0"/>
              <a:t>Routing has to be configured explicitly</a:t>
            </a:r>
          </a:p>
          <a:p>
            <a:pPr marL="274320" lvl="1"/>
            <a:r>
              <a:rPr lang="en-US" sz="2000" dirty="0"/>
              <a:t>Trust boundary = VLAN boundary</a:t>
            </a:r>
          </a:p>
          <a:p>
            <a:pPr marL="274320" lvl="1"/>
            <a:r>
              <a:rPr lang="en-US" sz="2000" dirty="0"/>
              <a:t>Several modes of VPN connectivity supported (SSL, IPsec, …)</a:t>
            </a:r>
          </a:p>
          <a:p>
            <a:pPr marL="274320" lvl="1"/>
            <a:r>
              <a:rPr lang="en-US" sz="2000" dirty="0"/>
              <a:t>WAN optimizers can be used to optimize cross-premise connectivity over the network</a:t>
            </a:r>
          </a:p>
        </p:txBody>
      </p:sp>
      <p:sp>
        <p:nvSpPr>
          <p:cNvPr id="5" name="Text Placeholder 4"/>
          <p:cNvSpPr>
            <a:spLocks noGrp="1"/>
          </p:cNvSpPr>
          <p:nvPr>
            <p:ph type="body" sz="quarter" idx="4294967295"/>
          </p:nvPr>
        </p:nvSpPr>
        <p:spPr>
          <a:xfrm>
            <a:off x="6373241" y="1335342"/>
            <a:ext cx="5486400" cy="1485769"/>
          </a:xfrm>
        </p:spPr>
        <p:txBody>
          <a:bodyPr/>
          <a:lstStyle/>
          <a:p>
            <a:pPr marL="0" indent="0">
              <a:lnSpc>
                <a:spcPct val="110000"/>
              </a:lnSpc>
              <a:spcBef>
                <a:spcPts val="1200"/>
              </a:spcBef>
              <a:buNone/>
            </a:pPr>
            <a:r>
              <a:rPr lang="en-US" sz="4000" dirty="0">
                <a:solidFill>
                  <a:schemeClr val="tx2">
                    <a:alpha val="99000"/>
                  </a:schemeClr>
                </a:solidFill>
                <a:latin typeface="Segoe UI Light" pitchFamily="34" charset="0"/>
              </a:rPr>
              <a:t>Virtual Networks in Windows Azure</a:t>
            </a:r>
          </a:p>
        </p:txBody>
      </p:sp>
      <p:sp>
        <p:nvSpPr>
          <p:cNvPr id="6" name="Content Placeholder 5"/>
          <p:cNvSpPr>
            <a:spLocks noGrp="1"/>
          </p:cNvSpPr>
          <p:nvPr>
            <p:ph sz="quarter" idx="4294967295"/>
          </p:nvPr>
        </p:nvSpPr>
        <p:spPr>
          <a:xfrm>
            <a:off x="6373241" y="2729671"/>
            <a:ext cx="5486400" cy="3970338"/>
          </a:xfrm>
        </p:spPr>
        <p:txBody>
          <a:bodyPr>
            <a:normAutofit/>
          </a:bodyPr>
          <a:lstStyle/>
          <a:p>
            <a:pPr marL="274320" lvl="1"/>
            <a:r>
              <a:rPr lang="en-US" sz="2000" dirty="0"/>
              <a:t>Customers can specify only some L3 properties</a:t>
            </a:r>
          </a:p>
          <a:p>
            <a:pPr marL="274320" lvl="1"/>
            <a:r>
              <a:rPr lang="en-US" sz="2000" dirty="0"/>
              <a:t>No support for MAC and VLANs</a:t>
            </a:r>
          </a:p>
          <a:p>
            <a:pPr marL="274320" lvl="1"/>
            <a:r>
              <a:rPr lang="en-US" sz="2000" dirty="0"/>
              <a:t>Only Azure-managed DHCP address assignments</a:t>
            </a:r>
          </a:p>
          <a:p>
            <a:pPr marL="274320" lvl="1"/>
            <a:r>
              <a:rPr lang="en-US" sz="2000" dirty="0"/>
              <a:t>No support for MCAST and BRCAST</a:t>
            </a:r>
          </a:p>
          <a:p>
            <a:pPr marL="274320" lvl="1"/>
            <a:r>
              <a:rPr lang="en-US" sz="2000" dirty="0"/>
              <a:t>Routing is implicit</a:t>
            </a:r>
          </a:p>
          <a:p>
            <a:pPr marL="274320" lvl="1"/>
            <a:r>
              <a:rPr lang="en-US" sz="2000" dirty="0"/>
              <a:t>Trust boundary = VNet boundary</a:t>
            </a:r>
          </a:p>
          <a:p>
            <a:pPr marL="274320" lvl="1"/>
            <a:r>
              <a:rPr lang="en-US" sz="2000" dirty="0"/>
              <a:t>Only IPsec with IKEv1 supported</a:t>
            </a:r>
          </a:p>
          <a:p>
            <a:pPr marL="274320" lvl="1"/>
            <a:r>
              <a:rPr lang="en-US" sz="2000" dirty="0"/>
              <a:t>No support for WAN Optimizers</a:t>
            </a:r>
          </a:p>
        </p:txBody>
      </p:sp>
    </p:spTree>
    <p:extLst>
      <p:ext uri="{BB962C8B-B14F-4D97-AF65-F5344CB8AC3E}">
        <p14:creationId xmlns:p14="http://schemas.microsoft.com/office/powerpoint/2010/main" val="31605918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Endpoints and Connectivity</a:t>
            </a:r>
            <a:endParaRPr lang="en-US" dirty="0"/>
          </a:p>
        </p:txBody>
      </p:sp>
    </p:spTree>
    <p:extLst>
      <p:ext uri="{BB962C8B-B14F-4D97-AF65-F5344CB8AC3E}">
        <p14:creationId xmlns:p14="http://schemas.microsoft.com/office/powerpoint/2010/main" val="248123617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Summary Of Networking Features</a:t>
            </a:r>
            <a:endParaRPr lang="en-US" sz="5400" dirty="0"/>
          </a:p>
        </p:txBody>
      </p:sp>
      <p:grpSp>
        <p:nvGrpSpPr>
          <p:cNvPr id="2" name="Group 1"/>
          <p:cNvGrpSpPr/>
          <p:nvPr/>
        </p:nvGrpSpPr>
        <p:grpSpPr>
          <a:xfrm>
            <a:off x="3605388" y="1240677"/>
            <a:ext cx="4033662" cy="1455566"/>
            <a:chOff x="3605388" y="1130949"/>
            <a:chExt cx="4033662" cy="1455566"/>
          </a:xfrm>
        </p:grpSpPr>
        <p:sp>
          <p:nvSpPr>
            <p:cNvPr id="19" name="Content Placeholder 2"/>
            <p:cNvSpPr txBox="1">
              <a:spLocks/>
            </p:cNvSpPr>
            <p:nvPr/>
          </p:nvSpPr>
          <p:spPr>
            <a:xfrm>
              <a:off x="3605388" y="1826307"/>
              <a:ext cx="4033662" cy="760208"/>
            </a:xfrm>
            <a:prstGeom prst="rect">
              <a:avLst/>
            </a:prstGeom>
          </p:spPr>
          <p:txBody>
            <a:bodyPr vert="horz" wrap="square" lIns="0" tIns="9144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7338" indent="-287338"/>
              <a:r>
                <a:rPr lang="en-US" sz="1400" spc="-30" dirty="0"/>
                <a:t>Supported protocols: HTTP, HTTPS, TCP, </a:t>
              </a:r>
              <a:r>
                <a:rPr lang="en-US" sz="1400" b="1" spc="-30" dirty="0">
                  <a:solidFill>
                    <a:schemeClr val="tx1"/>
                  </a:solidFill>
                </a:rPr>
                <a:t>UDP</a:t>
              </a:r>
            </a:p>
            <a:p>
              <a:pPr marL="287338" indent="-287338"/>
              <a:r>
                <a:rPr lang="en-US" sz="1400" b="1" spc="-30" dirty="0">
                  <a:solidFill>
                    <a:schemeClr val="tx1"/>
                  </a:solidFill>
                </a:rPr>
                <a:t>Loadbalancing </a:t>
              </a:r>
              <a:r>
                <a:rPr lang="en-US" sz="1400" b="1" spc="-30" dirty="0" smtClean="0">
                  <a:solidFill>
                    <a:schemeClr val="tx1"/>
                  </a:solidFill>
                </a:rPr>
                <a:t>for </a:t>
              </a:r>
              <a:r>
                <a:rPr lang="en-US" sz="1400" b="1" spc="-30" dirty="0">
                  <a:solidFill>
                    <a:schemeClr val="tx1"/>
                  </a:solidFill>
                </a:rPr>
                <a:t>virtual machines</a:t>
              </a:r>
            </a:p>
            <a:p>
              <a:pPr marL="287338" indent="-287338"/>
              <a:r>
                <a:rPr lang="en-US" sz="1400" b="1" spc="-30" dirty="0">
                  <a:solidFill>
                    <a:schemeClr val="tx1"/>
                  </a:solidFill>
                </a:rPr>
                <a:t>Custom </a:t>
              </a:r>
              <a:r>
                <a:rPr lang="en-US" sz="1400" b="1" spc="-30" dirty="0" smtClean="0">
                  <a:solidFill>
                    <a:schemeClr val="tx1"/>
                  </a:solidFill>
                </a:rPr>
                <a:t>load balancer </a:t>
              </a:r>
              <a:r>
                <a:rPr lang="en-US" sz="1400" b="1" spc="-30" dirty="0">
                  <a:solidFill>
                    <a:schemeClr val="tx1"/>
                  </a:solidFill>
                </a:rPr>
                <a:t>probes</a:t>
              </a:r>
            </a:p>
          </p:txBody>
        </p:sp>
        <p:sp>
          <p:nvSpPr>
            <p:cNvPr id="21" name="Content Placeholder 5"/>
            <p:cNvSpPr txBox="1">
              <a:spLocks/>
            </p:cNvSpPr>
            <p:nvPr/>
          </p:nvSpPr>
          <p:spPr>
            <a:xfrm>
              <a:off x="3605389" y="1130949"/>
              <a:ext cx="4033661" cy="695357"/>
            </a:xfrm>
            <a:prstGeom prst="rect">
              <a:avLst/>
            </a:prstGeom>
            <a:solidFill>
              <a:schemeClr val="accent3"/>
            </a:solidFill>
          </p:spPr>
          <p:txBody>
            <a:bodyPr vert="horz" wrap="square" lIns="91440" tIns="91440" rIns="91440" bIns="91440" rtlCol="0" anchor="ctr" anchorCtr="0">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spc="-70" dirty="0" smtClean="0"/>
                <a:t>Input Endpoint</a:t>
              </a:r>
            </a:p>
          </p:txBody>
        </p:sp>
      </p:grpSp>
      <p:sp>
        <p:nvSpPr>
          <p:cNvPr id="24" name="Content Placeholder 5"/>
          <p:cNvSpPr txBox="1">
            <a:spLocks/>
          </p:cNvSpPr>
          <p:nvPr/>
        </p:nvSpPr>
        <p:spPr>
          <a:xfrm>
            <a:off x="3605389" y="5178506"/>
            <a:ext cx="4033661" cy="695358"/>
          </a:xfrm>
          <a:prstGeom prst="rect">
            <a:avLst/>
          </a:prstGeom>
          <a:solidFill>
            <a:schemeClr val="tx2"/>
          </a:solidFill>
        </p:spPr>
        <p:txBody>
          <a:bodyPr vert="horz" wrap="square" lIns="91440" tIns="91440" rIns="91440" bIns="91440" rtlCol="0" anchor="ctr" anchorCtr="0">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spc="-70" dirty="0" smtClean="0">
                <a:solidFill>
                  <a:schemeClr val="bg1"/>
                </a:solidFill>
              </a:rPr>
              <a:t>Windows Azure Traffic Manager</a:t>
            </a:r>
            <a:endParaRPr lang="en-US" sz="2400" spc="-70" dirty="0">
              <a:solidFill>
                <a:schemeClr val="bg1"/>
              </a:solidFill>
            </a:endParaRPr>
          </a:p>
        </p:txBody>
      </p:sp>
      <p:grpSp>
        <p:nvGrpSpPr>
          <p:cNvPr id="25" name="Group 24"/>
          <p:cNvGrpSpPr/>
          <p:nvPr/>
        </p:nvGrpSpPr>
        <p:grpSpPr>
          <a:xfrm>
            <a:off x="3605387" y="3044820"/>
            <a:ext cx="8062737" cy="1925978"/>
            <a:chOff x="671512" y="1600199"/>
            <a:chExt cx="5498917" cy="2095557"/>
          </a:xfrm>
        </p:grpSpPr>
        <p:sp>
          <p:nvSpPr>
            <p:cNvPr id="26" name="Content Placeholder 2"/>
            <p:cNvSpPr txBox="1">
              <a:spLocks/>
            </p:cNvSpPr>
            <p:nvPr/>
          </p:nvSpPr>
          <p:spPr>
            <a:xfrm>
              <a:off x="671512" y="2352904"/>
              <a:ext cx="5498917" cy="1342852"/>
            </a:xfrm>
            <a:prstGeom prst="rect">
              <a:avLst/>
            </a:prstGeom>
          </p:spPr>
          <p:txBody>
            <a:bodyPr vert="horz" wrap="square" lIns="0" tIns="9144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7338" indent="-287338"/>
              <a:r>
                <a:rPr lang="en-US" sz="1400" spc="-30" dirty="0"/>
                <a:t>Windows Azure DNS service for service-level  name resolution</a:t>
              </a:r>
            </a:p>
            <a:p>
              <a:pPr marL="287338" indent="-287338"/>
              <a:r>
                <a:rPr lang="en-US" sz="1400" spc="-30" dirty="0"/>
                <a:t>Runtime APIs for instance identification</a:t>
              </a:r>
            </a:p>
            <a:p>
              <a:pPr marL="287338" indent="-287338"/>
              <a:r>
                <a:rPr lang="en-US" sz="1400" spc="-30" dirty="0"/>
                <a:t>Windows Azure-provided DNS service for service-level  name resolution</a:t>
              </a:r>
            </a:p>
            <a:p>
              <a:pPr marL="287338" indent="-287338"/>
              <a:r>
                <a:rPr lang="en-US" sz="1400" b="1" spc="-30" dirty="0"/>
                <a:t>Windows Azure-provided DNS for </a:t>
              </a:r>
              <a:r>
                <a:rPr lang="en-US" sz="1400" b="1" spc="-30" dirty="0" smtClean="0"/>
                <a:t>VM-level </a:t>
              </a:r>
              <a:r>
                <a:rPr lang="en-US" sz="1400" b="1" spc="-30" dirty="0"/>
                <a:t>name resolution</a:t>
              </a:r>
            </a:p>
            <a:p>
              <a:pPr marL="287338" indent="-287338"/>
              <a:r>
                <a:rPr lang="en-US" sz="1400" b="1" spc="-30" dirty="0"/>
                <a:t>Using your DNS servers for name resolution</a:t>
              </a:r>
            </a:p>
          </p:txBody>
        </p:sp>
        <p:sp>
          <p:nvSpPr>
            <p:cNvPr id="27" name="Content Placeholder 5"/>
            <p:cNvSpPr txBox="1">
              <a:spLocks/>
            </p:cNvSpPr>
            <p:nvPr/>
          </p:nvSpPr>
          <p:spPr>
            <a:xfrm>
              <a:off x="671513" y="1600199"/>
              <a:ext cx="5498916" cy="760073"/>
            </a:xfrm>
            <a:prstGeom prst="rect">
              <a:avLst/>
            </a:prstGeom>
            <a:solidFill>
              <a:schemeClr val="accent5"/>
            </a:solidFill>
          </p:spPr>
          <p:txBody>
            <a:bodyPr vert="horz" wrap="square" lIns="91440" tIns="91440" rIns="91440" bIns="91440" rtlCol="0" anchor="ctr" anchorCtr="0">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spc="-70" dirty="0" smtClean="0"/>
                <a:t>Name Resolution</a:t>
              </a:r>
              <a:endParaRPr lang="en-US" sz="2400" spc="-70" dirty="0"/>
            </a:p>
          </p:txBody>
        </p:sp>
      </p:grpSp>
      <p:grpSp>
        <p:nvGrpSpPr>
          <p:cNvPr id="7" name="Group 6"/>
          <p:cNvGrpSpPr/>
          <p:nvPr/>
        </p:nvGrpSpPr>
        <p:grpSpPr>
          <a:xfrm>
            <a:off x="7716689" y="1240677"/>
            <a:ext cx="4033662" cy="1412477"/>
            <a:chOff x="7716689" y="1130949"/>
            <a:chExt cx="4033662" cy="1412477"/>
          </a:xfrm>
        </p:grpSpPr>
        <p:sp>
          <p:nvSpPr>
            <p:cNvPr id="38" name="Content Placeholder 2"/>
            <p:cNvSpPr txBox="1">
              <a:spLocks/>
            </p:cNvSpPr>
            <p:nvPr/>
          </p:nvSpPr>
          <p:spPr>
            <a:xfrm>
              <a:off x="7716689" y="1826307"/>
              <a:ext cx="4033662" cy="717119"/>
            </a:xfrm>
            <a:prstGeom prst="rect">
              <a:avLst/>
            </a:prstGeom>
          </p:spPr>
          <p:txBody>
            <a:bodyPr vert="horz" wrap="square" lIns="0" tIns="9144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7338" indent="-287338"/>
              <a:r>
                <a:rPr lang="en-US" sz="1400" spc="-30" dirty="0"/>
                <a:t>Instance-to-instance communication</a:t>
              </a:r>
            </a:p>
            <a:p>
              <a:pPr marL="287338" indent="-287338"/>
              <a:r>
                <a:rPr lang="en-US" sz="1400" spc="-30" dirty="0"/>
                <a:t>Supported Protocols: TCP, </a:t>
              </a:r>
              <a:r>
                <a:rPr lang="en-US" sz="1400" b="1" spc="-30" dirty="0"/>
                <a:t>UDP, ANY IP based protocol</a:t>
              </a:r>
            </a:p>
          </p:txBody>
        </p:sp>
        <p:sp>
          <p:nvSpPr>
            <p:cNvPr id="31" name="Content Placeholder 5"/>
            <p:cNvSpPr txBox="1">
              <a:spLocks/>
            </p:cNvSpPr>
            <p:nvPr/>
          </p:nvSpPr>
          <p:spPr>
            <a:xfrm>
              <a:off x="7716689" y="1130949"/>
              <a:ext cx="4033661" cy="695357"/>
            </a:xfrm>
            <a:prstGeom prst="rect">
              <a:avLst/>
            </a:prstGeom>
            <a:solidFill>
              <a:schemeClr val="accent4"/>
            </a:solidFill>
          </p:spPr>
          <p:txBody>
            <a:bodyPr vert="horz" wrap="square" lIns="91440" tIns="91440" rIns="91440" bIns="91440" rtlCol="0" anchor="ctr" anchorCtr="0">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spc="-70" dirty="0"/>
                <a:t>Internal Endpoint</a:t>
              </a:r>
            </a:p>
          </p:txBody>
        </p:sp>
      </p:grpSp>
      <p:sp>
        <p:nvSpPr>
          <p:cNvPr id="34" name="Content Placeholder 5"/>
          <p:cNvSpPr txBox="1">
            <a:spLocks/>
          </p:cNvSpPr>
          <p:nvPr/>
        </p:nvSpPr>
        <p:spPr>
          <a:xfrm>
            <a:off x="7716689" y="5178507"/>
            <a:ext cx="4033661" cy="695358"/>
          </a:xfrm>
          <a:prstGeom prst="rect">
            <a:avLst/>
          </a:prstGeom>
          <a:solidFill>
            <a:schemeClr val="accent2"/>
          </a:solidFill>
        </p:spPr>
        <p:txBody>
          <a:bodyPr vert="horz" wrap="square" lIns="91440" tIns="91440" rIns="91440" bIns="91440" rtlCol="0" anchor="ctr" anchorCtr="0">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spc="-70" dirty="0"/>
              <a:t>Windows Azure Virtual Network for Hybrid scenarios</a:t>
            </a:r>
          </a:p>
        </p:txBody>
      </p:sp>
      <p:sp>
        <p:nvSpPr>
          <p:cNvPr id="29" name="Freeform 27"/>
          <p:cNvSpPr>
            <a:spLocks noChangeAspect="1" noEditPoints="1"/>
          </p:cNvSpPr>
          <p:nvPr/>
        </p:nvSpPr>
        <p:spPr bwMode="black">
          <a:xfrm>
            <a:off x="980685" y="1598850"/>
            <a:ext cx="1320170" cy="850419"/>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endParaRPr lang="en-US" dirty="0"/>
          </a:p>
        </p:txBody>
      </p:sp>
      <p:sp>
        <p:nvSpPr>
          <p:cNvPr id="30" name="Rectangle 29"/>
          <p:cNvSpPr/>
          <p:nvPr/>
        </p:nvSpPr>
        <p:spPr bwMode="auto">
          <a:xfrm>
            <a:off x="269170" y="3130664"/>
            <a:ext cx="2743200" cy="2743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2" name="Rectangle 31"/>
          <p:cNvSpPr/>
          <p:nvPr/>
        </p:nvSpPr>
        <p:spPr>
          <a:xfrm>
            <a:off x="1371305" y="3259853"/>
            <a:ext cx="538930" cy="461665"/>
          </a:xfrm>
          <a:prstGeom prst="rect">
            <a:avLst/>
          </a:prstGeom>
          <a:solidFill>
            <a:schemeClr val="tx1"/>
          </a:solidFill>
        </p:spPr>
        <p:txBody>
          <a:bodyPr wrap="none" anchor="ctr">
            <a:spAutoFit/>
          </a:bodyPr>
          <a:lstStyle/>
          <a:p>
            <a:pPr algn="ctr" defTabSz="914099" fontAlgn="base">
              <a:spcBef>
                <a:spcPct val="0"/>
              </a:spcBef>
              <a:spcAft>
                <a:spcPct val="0"/>
              </a:spcAft>
            </a:pPr>
            <a:r>
              <a:rPr lang="en-US" sz="2400" b="1" dirty="0">
                <a:solidFill>
                  <a:schemeClr val="accent5">
                    <a:alpha val="99000"/>
                  </a:schemeClr>
                </a:solidFill>
              </a:rPr>
              <a:t>LB</a:t>
            </a:r>
          </a:p>
        </p:txBody>
      </p:sp>
      <p:cxnSp>
        <p:nvCxnSpPr>
          <p:cNvPr id="33" name="Straight Arrow Connector 32"/>
          <p:cNvCxnSpPr>
            <a:endCxn id="32" idx="2"/>
          </p:cNvCxnSpPr>
          <p:nvPr/>
        </p:nvCxnSpPr>
        <p:spPr>
          <a:xfrm flipH="1" flipV="1">
            <a:off x="1640770" y="3721518"/>
            <a:ext cx="867230" cy="1208317"/>
          </a:xfrm>
          <a:prstGeom prst="straightConnector1">
            <a:avLst/>
          </a:prstGeom>
          <a:ln w="57150">
            <a:solidFill>
              <a:schemeClr val="tx1"/>
            </a:solidFill>
            <a:headEnd type="triangle" w="med" len="med"/>
            <a:tailEnd type="non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805278" y="3721518"/>
            <a:ext cx="835491" cy="1208317"/>
          </a:xfrm>
          <a:prstGeom prst="straightConnector1">
            <a:avLst/>
          </a:prstGeom>
          <a:ln w="57150">
            <a:solidFill>
              <a:schemeClr val="tx1"/>
            </a:solidFill>
            <a:headEnd type="triangle" w="med" len="med"/>
            <a:tailEnd type="non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flipV="1">
            <a:off x="1094681" y="5292753"/>
            <a:ext cx="1122583" cy="1381"/>
          </a:xfrm>
          <a:prstGeom prst="straightConnector1">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11968" y="2643068"/>
            <a:ext cx="2776401" cy="369332"/>
          </a:xfrm>
          <a:prstGeom prst="rect">
            <a:avLst/>
          </a:prstGeom>
          <a:noFill/>
        </p:spPr>
        <p:txBody>
          <a:bodyPr wrap="none" lIns="0" tIns="0" rIns="0" bIns="0" rtlCol="0">
            <a:spAutoFit/>
          </a:bodyPr>
          <a:lstStyle/>
          <a:p>
            <a:r>
              <a:rPr lang="en-US" sz="2400" b="1" dirty="0" smtClean="0">
                <a:solidFill>
                  <a:schemeClr val="tx1">
                    <a:lumMod val="90000"/>
                    <a:lumOff val="10000"/>
                    <a:alpha val="99000"/>
                  </a:schemeClr>
                </a:solidFill>
              </a:rPr>
              <a:t>VIP </a:t>
            </a:r>
            <a:r>
              <a:rPr lang="en-US" sz="2400" dirty="0" smtClean="0">
                <a:solidFill>
                  <a:schemeClr val="tx1">
                    <a:lumMod val="90000"/>
                    <a:lumOff val="10000"/>
                    <a:alpha val="99000"/>
                  </a:schemeClr>
                </a:solidFill>
              </a:rPr>
              <a:t>Input   Endpoint</a:t>
            </a:r>
            <a:endParaRPr lang="en-US" sz="2400" dirty="0" smtClean="0">
              <a:solidFill>
                <a:schemeClr val="tx1">
                  <a:lumMod val="90000"/>
                  <a:lumOff val="10000"/>
                  <a:alpha val="99000"/>
                </a:schemeClr>
              </a:solidFill>
            </a:endParaRPr>
          </a:p>
        </p:txBody>
      </p:sp>
      <p:grpSp>
        <p:nvGrpSpPr>
          <p:cNvPr id="39" name="Group 38"/>
          <p:cNvGrpSpPr/>
          <p:nvPr/>
        </p:nvGrpSpPr>
        <p:grpSpPr>
          <a:xfrm>
            <a:off x="1649159" y="5359696"/>
            <a:ext cx="2653811" cy="1207831"/>
            <a:chOff x="6102801" y="5013176"/>
            <a:chExt cx="2653811" cy="1207831"/>
          </a:xfrm>
        </p:grpSpPr>
        <p:sp>
          <p:nvSpPr>
            <p:cNvPr id="40" name="TextBox 39"/>
            <p:cNvSpPr txBox="1"/>
            <p:nvPr/>
          </p:nvSpPr>
          <p:spPr>
            <a:xfrm>
              <a:off x="6281383" y="5851675"/>
              <a:ext cx="2475229" cy="369332"/>
            </a:xfrm>
            <a:prstGeom prst="rect">
              <a:avLst/>
            </a:prstGeom>
            <a:noFill/>
          </p:spPr>
          <p:txBody>
            <a:bodyPr wrap="none" lIns="0" tIns="0" rIns="0" bIns="0" rtlCol="0">
              <a:spAutoFit/>
            </a:bodyPr>
            <a:lstStyle>
              <a:defPPr>
                <a:defRPr lang="en-US"/>
              </a:defPPr>
              <a:lvl1pPr>
                <a:defRPr sz="2400">
                  <a:solidFill>
                    <a:schemeClr val="tx1">
                      <a:lumMod val="90000"/>
                      <a:lumOff val="10000"/>
                      <a:alpha val="99000"/>
                    </a:schemeClr>
                  </a:solidFill>
                </a:defRPr>
              </a:lvl1pPr>
            </a:lstStyle>
            <a:p>
              <a:r>
                <a:rPr lang="en-US" dirty="0"/>
                <a:t>Internal </a:t>
              </a:r>
              <a:r>
                <a:rPr lang="en-US" dirty="0" smtClean="0"/>
                <a:t>Endpoints</a:t>
              </a:r>
              <a:endParaRPr lang="en-US" dirty="0"/>
            </a:p>
          </p:txBody>
        </p:sp>
        <p:cxnSp>
          <p:nvCxnSpPr>
            <p:cNvPr id="41" name="Straight Arrow Connector 40"/>
            <p:cNvCxnSpPr/>
            <p:nvPr/>
          </p:nvCxnSpPr>
          <p:spPr>
            <a:xfrm>
              <a:off x="6102801" y="5013176"/>
              <a:ext cx="130520" cy="792604"/>
            </a:xfrm>
            <a:prstGeom prst="straightConnector1">
              <a:avLst/>
            </a:prstGeom>
            <a:ln w="57150">
              <a:solidFill>
                <a:schemeClr val="tx2"/>
              </a:solidFill>
              <a:headEnd type="triangle" w="med" len="med"/>
              <a:tailEnd type="none" w="sm" len="med"/>
            </a:ln>
          </p:spPr>
          <p:style>
            <a:lnRef idx="1">
              <a:schemeClr val="accent1"/>
            </a:lnRef>
            <a:fillRef idx="0">
              <a:schemeClr val="accent1"/>
            </a:fillRef>
            <a:effectRef idx="0">
              <a:schemeClr val="accent1"/>
            </a:effectRef>
            <a:fontRef idx="minor">
              <a:schemeClr val="tx1"/>
            </a:fontRef>
          </p:style>
        </p:cxnSp>
      </p:grpSp>
      <p:cxnSp>
        <p:nvCxnSpPr>
          <p:cNvPr id="42" name="Straight Arrow Connector 41"/>
          <p:cNvCxnSpPr>
            <a:stCxn id="32" idx="0"/>
          </p:cNvCxnSpPr>
          <p:nvPr/>
        </p:nvCxnSpPr>
        <p:spPr>
          <a:xfrm flipV="1">
            <a:off x="1640770" y="2500202"/>
            <a:ext cx="0" cy="759651"/>
          </a:xfrm>
          <a:prstGeom prst="straightConnector1">
            <a:avLst/>
          </a:prstGeom>
          <a:ln w="57150">
            <a:solidFill>
              <a:schemeClr val="tx2"/>
            </a:solidFill>
            <a:headEnd type="triangle" w="lg" len="med"/>
            <a:tailEnd type="none"/>
          </a:ln>
        </p:spPr>
        <p:style>
          <a:lnRef idx="1">
            <a:schemeClr val="accent1"/>
          </a:lnRef>
          <a:fillRef idx="0">
            <a:schemeClr val="accent1"/>
          </a:fillRef>
          <a:effectRef idx="0">
            <a:schemeClr val="accent1"/>
          </a:effectRef>
          <a:fontRef idx="minor">
            <a:schemeClr val="tx1"/>
          </a:fontRef>
        </p:style>
      </p:cxnSp>
      <p:pic>
        <p:nvPicPr>
          <p:cNvPr id="43" name="Picture 42"/>
          <p:cNvPicPr>
            <a:picLocks noChangeAspect="1"/>
          </p:cNvPicPr>
          <p:nvPr/>
        </p:nvPicPr>
        <p:blipFill>
          <a:blip r:embed="rId4">
            <a:lum bright="20000" contrast="-20000"/>
          </a:blip>
          <a:stretch>
            <a:fillRect/>
          </a:stretch>
        </p:blipFill>
        <p:spPr>
          <a:xfrm>
            <a:off x="340032" y="4970930"/>
            <a:ext cx="754648" cy="689592"/>
          </a:xfrm>
          <a:prstGeom prst="rect">
            <a:avLst/>
          </a:prstGeom>
        </p:spPr>
      </p:pic>
      <p:pic>
        <p:nvPicPr>
          <p:cNvPr id="44" name="Picture 43"/>
          <p:cNvPicPr>
            <a:picLocks noChangeAspect="1"/>
          </p:cNvPicPr>
          <p:nvPr/>
        </p:nvPicPr>
        <p:blipFill>
          <a:blip r:embed="rId4">
            <a:lum bright="20000" contrast="-20000"/>
          </a:blip>
          <a:stretch>
            <a:fillRect/>
          </a:stretch>
        </p:blipFill>
        <p:spPr>
          <a:xfrm>
            <a:off x="2234906" y="4970930"/>
            <a:ext cx="754648" cy="689592"/>
          </a:xfrm>
          <a:prstGeom prst="rect">
            <a:avLst/>
          </a:prstGeom>
        </p:spPr>
      </p:pic>
      <p:pic>
        <p:nvPicPr>
          <p:cNvPr id="45" name="Picture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468" y="5930500"/>
            <a:ext cx="649896" cy="637027"/>
          </a:xfrm>
          <a:prstGeom prst="rect">
            <a:avLst/>
          </a:prstGeom>
        </p:spPr>
      </p:pic>
    </p:spTree>
    <p:extLst>
      <p:ext uri="{BB962C8B-B14F-4D97-AF65-F5344CB8AC3E}">
        <p14:creationId xmlns:p14="http://schemas.microsoft.com/office/powerpoint/2010/main" val="4217538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10" presetClass="entr" presetSubtype="0"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par>
                                <p:cTn id="42" presetID="10"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4" grpId="0" animBg="1"/>
      <p:bldP spid="32" grpId="0" animBg="1"/>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Hands-on Lab</a:t>
            </a:r>
            <a:endParaRPr lang="en-US" dirty="0"/>
          </a:p>
        </p:txBody>
      </p:sp>
      <p:sp>
        <p:nvSpPr>
          <p:cNvPr id="4" name="Text Placeholder 3"/>
          <p:cNvSpPr>
            <a:spLocks noGrp="1"/>
          </p:cNvSpPr>
          <p:nvPr>
            <p:ph type="body" sz="quarter" idx="12"/>
          </p:nvPr>
        </p:nvSpPr>
        <p:spPr/>
        <p:txBody>
          <a:bodyPr/>
          <a:lstStyle/>
          <a:p>
            <a:r>
              <a:rPr lang="en-US" dirty="0" smtClean="0"/>
              <a:t>Setup a real connection of Windows Azure Connect</a:t>
            </a:r>
            <a:endParaRPr lang="en-US" dirty="0"/>
          </a:p>
        </p:txBody>
      </p:sp>
    </p:spTree>
    <p:extLst>
      <p:ext uri="{BB962C8B-B14F-4D97-AF65-F5344CB8AC3E}">
        <p14:creationId xmlns:p14="http://schemas.microsoft.com/office/powerpoint/2010/main" val="9545307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610044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a:t>Overview: </a:t>
            </a:r>
            <a:r>
              <a:rPr lang="en-US" sz="5400" dirty="0" smtClean="0"/>
              <a:t>Connectivity </a:t>
            </a:r>
            <a:r>
              <a:rPr lang="en-US" sz="5400" dirty="0"/>
              <a:t>in </a:t>
            </a:r>
            <a:r>
              <a:rPr lang="en-US" sz="5400" dirty="0" smtClean="0"/>
              <a:t>Azure</a:t>
            </a:r>
            <a:endParaRPr lang="en-US" sz="5400" dirty="0"/>
          </a:p>
        </p:txBody>
      </p:sp>
      <p:sp>
        <p:nvSpPr>
          <p:cNvPr id="5" name="Freeform 27"/>
          <p:cNvSpPr>
            <a:spLocks noChangeAspect="1" noEditPoints="1"/>
          </p:cNvSpPr>
          <p:nvPr/>
        </p:nvSpPr>
        <p:spPr bwMode="black">
          <a:xfrm>
            <a:off x="1230628" y="1512294"/>
            <a:ext cx="1320170" cy="850419"/>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40" tIns="45720" rIns="91440" bIns="45720" numCol="1" anchor="t" anchorCtr="0" compatLnSpc="1">
            <a:prstTxWarp prst="textNoShape">
              <a:avLst/>
            </a:prstTxWarp>
          </a:bodyPr>
          <a:lstStyle/>
          <a:p>
            <a:endParaRPr lang="en-US" dirty="0"/>
          </a:p>
        </p:txBody>
      </p:sp>
      <p:sp>
        <p:nvSpPr>
          <p:cNvPr id="6" name="Rectangle 5"/>
          <p:cNvSpPr/>
          <p:nvPr/>
        </p:nvSpPr>
        <p:spPr bwMode="auto">
          <a:xfrm>
            <a:off x="519113" y="3044108"/>
            <a:ext cx="2743200" cy="2743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 name="Rectangle 8"/>
          <p:cNvSpPr/>
          <p:nvPr/>
        </p:nvSpPr>
        <p:spPr>
          <a:xfrm>
            <a:off x="1621248" y="3173297"/>
            <a:ext cx="538930" cy="461665"/>
          </a:xfrm>
          <a:prstGeom prst="rect">
            <a:avLst/>
          </a:prstGeom>
          <a:solidFill>
            <a:schemeClr val="tx1"/>
          </a:solidFill>
        </p:spPr>
        <p:txBody>
          <a:bodyPr wrap="none" anchor="ctr">
            <a:spAutoFit/>
          </a:bodyPr>
          <a:lstStyle/>
          <a:p>
            <a:pPr algn="ctr" defTabSz="914099" fontAlgn="base">
              <a:spcBef>
                <a:spcPct val="0"/>
              </a:spcBef>
              <a:spcAft>
                <a:spcPct val="0"/>
              </a:spcAft>
            </a:pPr>
            <a:r>
              <a:rPr lang="en-US" sz="2400" b="1" dirty="0">
                <a:solidFill>
                  <a:schemeClr val="accent5">
                    <a:alpha val="99000"/>
                  </a:schemeClr>
                </a:solidFill>
              </a:rPr>
              <a:t>LB</a:t>
            </a:r>
          </a:p>
        </p:txBody>
      </p:sp>
      <p:cxnSp>
        <p:nvCxnSpPr>
          <p:cNvPr id="12" name="Straight Arrow Connector 11"/>
          <p:cNvCxnSpPr>
            <a:endCxn id="9" idx="2"/>
          </p:cNvCxnSpPr>
          <p:nvPr/>
        </p:nvCxnSpPr>
        <p:spPr>
          <a:xfrm flipH="1" flipV="1">
            <a:off x="1890713" y="3634962"/>
            <a:ext cx="867230" cy="1208317"/>
          </a:xfrm>
          <a:prstGeom prst="straightConnector1">
            <a:avLst/>
          </a:prstGeom>
          <a:ln w="57150">
            <a:solidFill>
              <a:schemeClr val="tx1"/>
            </a:solidFill>
            <a:headEnd type="triangle" w="med" len="med"/>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1055221" y="3634962"/>
            <a:ext cx="835491" cy="1208317"/>
          </a:xfrm>
          <a:prstGeom prst="straightConnector1">
            <a:avLst/>
          </a:prstGeom>
          <a:ln w="57150">
            <a:solidFill>
              <a:schemeClr val="tx1"/>
            </a:solidFill>
            <a:headEnd type="triangle" w="med" len="med"/>
            <a:tailEnd type="non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1344624" y="5206197"/>
            <a:ext cx="1122583" cy="1381"/>
          </a:xfrm>
          <a:prstGeom prst="straightConnector1">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080098" y="2468182"/>
            <a:ext cx="2673809" cy="369332"/>
          </a:xfrm>
          <a:prstGeom prst="rect">
            <a:avLst/>
          </a:prstGeom>
          <a:noFill/>
        </p:spPr>
        <p:txBody>
          <a:bodyPr wrap="none" lIns="0" tIns="0" rIns="0" bIns="0" rtlCol="0">
            <a:spAutoFit/>
          </a:bodyPr>
          <a:lstStyle/>
          <a:p>
            <a:r>
              <a:rPr lang="en-US" sz="2400" b="1" dirty="0" smtClean="0">
                <a:solidFill>
                  <a:schemeClr val="tx1">
                    <a:lumMod val="90000"/>
                    <a:lumOff val="10000"/>
                    <a:alpha val="99000"/>
                  </a:schemeClr>
                </a:solidFill>
              </a:rPr>
              <a:t>VIP</a:t>
            </a:r>
            <a:r>
              <a:rPr lang="en-US" sz="2400" dirty="0" smtClean="0">
                <a:solidFill>
                  <a:schemeClr val="tx1">
                    <a:lumMod val="90000"/>
                    <a:lumOff val="10000"/>
                    <a:alpha val="99000"/>
                  </a:schemeClr>
                </a:solidFill>
              </a:rPr>
              <a:t>: Input Endpoint</a:t>
            </a:r>
          </a:p>
        </p:txBody>
      </p:sp>
      <p:grpSp>
        <p:nvGrpSpPr>
          <p:cNvPr id="2" name="Group 1"/>
          <p:cNvGrpSpPr/>
          <p:nvPr/>
        </p:nvGrpSpPr>
        <p:grpSpPr>
          <a:xfrm>
            <a:off x="1899102" y="5273140"/>
            <a:ext cx="2523968" cy="1207831"/>
            <a:chOff x="6102801" y="5013176"/>
            <a:chExt cx="2523968" cy="1207831"/>
          </a:xfrm>
        </p:grpSpPr>
        <p:sp>
          <p:nvSpPr>
            <p:cNvPr id="22" name="TextBox 21"/>
            <p:cNvSpPr txBox="1"/>
            <p:nvPr/>
          </p:nvSpPr>
          <p:spPr>
            <a:xfrm>
              <a:off x="6281383" y="5851675"/>
              <a:ext cx="2345386" cy="369332"/>
            </a:xfrm>
            <a:prstGeom prst="rect">
              <a:avLst/>
            </a:prstGeom>
            <a:noFill/>
          </p:spPr>
          <p:txBody>
            <a:bodyPr wrap="none" lIns="0" tIns="0" rIns="0" bIns="0" rtlCol="0">
              <a:spAutoFit/>
            </a:bodyPr>
            <a:lstStyle>
              <a:defPPr>
                <a:defRPr lang="en-US"/>
              </a:defPPr>
              <a:lvl1pPr>
                <a:defRPr sz="2400">
                  <a:solidFill>
                    <a:schemeClr val="tx1">
                      <a:lumMod val="90000"/>
                      <a:lumOff val="10000"/>
                      <a:alpha val="99000"/>
                    </a:schemeClr>
                  </a:solidFill>
                </a:defRPr>
              </a:lvl1pPr>
            </a:lstStyle>
            <a:p>
              <a:r>
                <a:rPr lang="en-US" dirty="0"/>
                <a:t>Internal Endpoint</a:t>
              </a:r>
            </a:p>
          </p:txBody>
        </p:sp>
        <p:cxnSp>
          <p:nvCxnSpPr>
            <p:cNvPr id="23" name="Straight Arrow Connector 22"/>
            <p:cNvCxnSpPr/>
            <p:nvPr/>
          </p:nvCxnSpPr>
          <p:spPr>
            <a:xfrm>
              <a:off x="6102801" y="5013176"/>
              <a:ext cx="130520" cy="792604"/>
            </a:xfrm>
            <a:prstGeom prst="straightConnector1">
              <a:avLst/>
            </a:prstGeom>
            <a:ln w="57150">
              <a:solidFill>
                <a:schemeClr val="tx2"/>
              </a:solidFill>
              <a:headEnd type="triangle" w="med" len="med"/>
              <a:tailEnd type="none" w="sm" len="med"/>
            </a:ln>
          </p:spPr>
          <p:style>
            <a:lnRef idx="1">
              <a:schemeClr val="accent1"/>
            </a:lnRef>
            <a:fillRef idx="0">
              <a:schemeClr val="accent1"/>
            </a:fillRef>
            <a:effectRef idx="0">
              <a:schemeClr val="accent1"/>
            </a:effectRef>
            <a:fontRef idx="minor">
              <a:schemeClr val="tx1"/>
            </a:fontRef>
          </p:style>
        </p:cxnSp>
      </p:grpSp>
      <p:cxnSp>
        <p:nvCxnSpPr>
          <p:cNvPr id="28" name="Straight Arrow Connector 27"/>
          <p:cNvCxnSpPr>
            <a:stCxn id="9" idx="0"/>
          </p:cNvCxnSpPr>
          <p:nvPr/>
        </p:nvCxnSpPr>
        <p:spPr>
          <a:xfrm flipV="1">
            <a:off x="1890713" y="2413646"/>
            <a:ext cx="0" cy="759651"/>
          </a:xfrm>
          <a:prstGeom prst="straightConnector1">
            <a:avLst/>
          </a:prstGeom>
          <a:ln w="57150">
            <a:solidFill>
              <a:schemeClr val="tx2"/>
            </a:solidFill>
            <a:headEnd type="triangle" w="lg" len="med"/>
            <a:tailEnd type="none"/>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4806893" y="1871613"/>
            <a:ext cx="6954472" cy="1674479"/>
            <a:chOff x="671512" y="1600199"/>
            <a:chExt cx="5498917" cy="2437979"/>
          </a:xfrm>
        </p:grpSpPr>
        <p:sp>
          <p:nvSpPr>
            <p:cNvPr id="24" name="Content Placeholder 2"/>
            <p:cNvSpPr txBox="1">
              <a:spLocks/>
            </p:cNvSpPr>
            <p:nvPr/>
          </p:nvSpPr>
          <p:spPr>
            <a:xfrm>
              <a:off x="671512" y="2514600"/>
              <a:ext cx="5498917" cy="1523578"/>
            </a:xfrm>
            <a:prstGeom prst="rect">
              <a:avLst/>
            </a:prstGeom>
          </p:spPr>
          <p:txBody>
            <a:bodyPr vert="horz" wrap="square" lIns="0" tIns="9144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7338" indent="-287338"/>
              <a:r>
                <a:rPr lang="en-US" sz="2000" spc="-30" dirty="0" smtClean="0"/>
                <a:t>Load balanced </a:t>
              </a:r>
              <a:r>
                <a:rPr lang="en-US" sz="2000" spc="-30" dirty="0"/>
                <a:t>endpoint. Stable VIP per </a:t>
              </a:r>
              <a:r>
                <a:rPr lang="en-US" sz="2000" spc="-30" dirty="0" smtClean="0"/>
                <a:t>cloud service</a:t>
              </a:r>
              <a:r>
                <a:rPr lang="en-US" sz="2000" spc="-30" dirty="0"/>
                <a:t>.</a:t>
              </a:r>
            </a:p>
            <a:p>
              <a:pPr marL="287338" indent="-287338"/>
              <a:r>
                <a:rPr lang="en-US" sz="2000" spc="-30" dirty="0"/>
                <a:t>Single port per endpoint</a:t>
              </a:r>
            </a:p>
            <a:p>
              <a:pPr marL="287338" indent="-287338"/>
              <a:r>
                <a:rPr lang="en-US" sz="2000" spc="-30" dirty="0"/>
                <a:t>Supported protocols: HTTP, HTTPS, TCP</a:t>
              </a:r>
            </a:p>
          </p:txBody>
        </p:sp>
        <p:sp>
          <p:nvSpPr>
            <p:cNvPr id="25" name="Content Placeholder 5"/>
            <p:cNvSpPr txBox="1">
              <a:spLocks/>
            </p:cNvSpPr>
            <p:nvPr/>
          </p:nvSpPr>
          <p:spPr>
            <a:xfrm>
              <a:off x="671513" y="1600199"/>
              <a:ext cx="5498916" cy="914400"/>
            </a:xfrm>
            <a:prstGeom prst="rect">
              <a:avLst/>
            </a:prstGeom>
            <a:solidFill>
              <a:schemeClr val="accent3"/>
            </a:solidFill>
          </p:spPr>
          <p:txBody>
            <a:bodyPr vert="horz" wrap="square" lIns="91440" tIns="91440" rIns="91440" bIns="91440" rtlCol="0" anchor="ctr" anchorCtr="0">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spc="-70" dirty="0" smtClean="0"/>
                <a:t>Input Endpoint</a:t>
              </a:r>
              <a:endParaRPr lang="en-US" sz="2800" spc="-70" dirty="0"/>
            </a:p>
          </p:txBody>
        </p:sp>
      </p:grpSp>
      <p:grpSp>
        <p:nvGrpSpPr>
          <p:cNvPr id="26" name="Group 25"/>
          <p:cNvGrpSpPr/>
          <p:nvPr/>
        </p:nvGrpSpPr>
        <p:grpSpPr>
          <a:xfrm>
            <a:off x="4806893" y="3662493"/>
            <a:ext cx="6954472" cy="2013034"/>
            <a:chOff x="671512" y="1600199"/>
            <a:chExt cx="5498917" cy="2930902"/>
          </a:xfrm>
        </p:grpSpPr>
        <p:sp>
          <p:nvSpPr>
            <p:cNvPr id="27" name="Content Placeholder 2"/>
            <p:cNvSpPr txBox="1">
              <a:spLocks/>
            </p:cNvSpPr>
            <p:nvPr/>
          </p:nvSpPr>
          <p:spPr>
            <a:xfrm>
              <a:off x="671512" y="2514600"/>
              <a:ext cx="5498917" cy="2016501"/>
            </a:xfrm>
            <a:prstGeom prst="rect">
              <a:avLst/>
            </a:prstGeom>
          </p:spPr>
          <p:txBody>
            <a:bodyPr vert="horz" wrap="square" lIns="0" tIns="9144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7338" indent="-287338"/>
              <a:r>
                <a:rPr lang="en-US" sz="2000" spc="-30" dirty="0"/>
                <a:t>Instance-to-instance communication</a:t>
              </a:r>
            </a:p>
            <a:p>
              <a:pPr marL="287338" indent="-287338"/>
              <a:r>
                <a:rPr lang="en-US" sz="2000" spc="-30" dirty="0"/>
                <a:t>Supported Protocols: </a:t>
              </a:r>
              <a:r>
                <a:rPr lang="en-US" sz="2000" spc="-30" dirty="0" smtClean="0"/>
                <a:t>TCP, UDP</a:t>
              </a:r>
              <a:endParaRPr lang="en-US" sz="2000" spc="-30" dirty="0"/>
            </a:p>
            <a:p>
              <a:pPr marL="287338" indent="-287338"/>
              <a:r>
                <a:rPr lang="en-US" sz="2000" spc="-30" dirty="0"/>
                <a:t>Port ranges supported</a:t>
              </a:r>
            </a:p>
            <a:p>
              <a:pPr marL="287338" indent="-287338"/>
              <a:r>
                <a:rPr lang="en-US" sz="2000" spc="-30" dirty="0"/>
                <a:t>Communication boundary = </a:t>
              </a:r>
              <a:r>
                <a:rPr lang="en-US" sz="2000" spc="-30" dirty="0" smtClean="0"/>
                <a:t>Deployment </a:t>
              </a:r>
              <a:r>
                <a:rPr lang="en-US" sz="2000" spc="-30" dirty="0"/>
                <a:t>boundary</a:t>
              </a:r>
            </a:p>
          </p:txBody>
        </p:sp>
        <p:sp>
          <p:nvSpPr>
            <p:cNvPr id="29" name="Content Placeholder 5"/>
            <p:cNvSpPr txBox="1">
              <a:spLocks/>
            </p:cNvSpPr>
            <p:nvPr/>
          </p:nvSpPr>
          <p:spPr>
            <a:xfrm>
              <a:off x="671513" y="1600199"/>
              <a:ext cx="5498916" cy="914400"/>
            </a:xfrm>
            <a:prstGeom prst="rect">
              <a:avLst/>
            </a:prstGeom>
            <a:solidFill>
              <a:schemeClr val="accent4"/>
            </a:solidFill>
          </p:spPr>
          <p:txBody>
            <a:bodyPr vert="horz" wrap="square" lIns="91440" tIns="91440" rIns="91440" bIns="91440" rtlCol="0" anchor="ctr" anchorCtr="0">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spc="-70" dirty="0"/>
                <a:t>Internal Endpoint</a:t>
              </a:r>
            </a:p>
          </p:txBody>
        </p:sp>
      </p:grpSp>
      <p:sp>
        <p:nvSpPr>
          <p:cNvPr id="37" name="Rectangle 36"/>
          <p:cNvSpPr/>
          <p:nvPr/>
        </p:nvSpPr>
        <p:spPr>
          <a:xfrm>
            <a:off x="335711" y="1074569"/>
            <a:ext cx="3257302" cy="461665"/>
          </a:xfrm>
          <a:prstGeom prst="rect">
            <a:avLst/>
          </a:prstGeom>
        </p:spPr>
        <p:txBody>
          <a:bodyPr wrap="none">
            <a:spAutoFit/>
          </a:bodyPr>
          <a:lstStyle/>
          <a:p>
            <a:r>
              <a:rPr lang="en-US" sz="2400" spc="-70" dirty="0" smtClean="0">
                <a:solidFill>
                  <a:schemeClr val="accent6"/>
                </a:solidFill>
                <a:sym typeface="Wingdings" pitchFamily="2" charset="2"/>
              </a:rPr>
              <a:t>foo.cloudapp.net  </a:t>
            </a:r>
            <a:r>
              <a:rPr lang="en-US" sz="2400" b="1" spc="-70" dirty="0" smtClean="0">
                <a:solidFill>
                  <a:schemeClr val="accent6"/>
                </a:solidFill>
                <a:sym typeface="Wingdings" pitchFamily="2" charset="2"/>
              </a:rPr>
              <a:t>VIP</a:t>
            </a:r>
            <a:endParaRPr lang="en-US" sz="2400" b="1" spc="-70" dirty="0">
              <a:solidFill>
                <a:schemeClr val="accent6"/>
              </a:solidFill>
            </a:endParaRPr>
          </a:p>
        </p:txBody>
      </p:sp>
      <p:pic>
        <p:nvPicPr>
          <p:cNvPr id="30" name="Picture 29"/>
          <p:cNvPicPr>
            <a:picLocks noChangeAspect="1"/>
          </p:cNvPicPr>
          <p:nvPr/>
        </p:nvPicPr>
        <p:blipFill>
          <a:blip r:embed="rId4">
            <a:lum bright="20000" contrast="-20000"/>
          </a:blip>
          <a:stretch>
            <a:fillRect/>
          </a:stretch>
        </p:blipFill>
        <p:spPr>
          <a:xfrm>
            <a:off x="589975" y="4884374"/>
            <a:ext cx="754648" cy="689592"/>
          </a:xfrm>
          <a:prstGeom prst="rect">
            <a:avLst/>
          </a:prstGeom>
        </p:spPr>
      </p:pic>
      <p:pic>
        <p:nvPicPr>
          <p:cNvPr id="31" name="Picture 30"/>
          <p:cNvPicPr>
            <a:picLocks noChangeAspect="1"/>
          </p:cNvPicPr>
          <p:nvPr/>
        </p:nvPicPr>
        <p:blipFill>
          <a:blip r:embed="rId4">
            <a:lum bright="20000" contrast="-20000"/>
          </a:blip>
          <a:stretch>
            <a:fillRect/>
          </a:stretch>
        </p:blipFill>
        <p:spPr>
          <a:xfrm>
            <a:off x="2484849" y="4884374"/>
            <a:ext cx="754648" cy="689592"/>
          </a:xfrm>
          <a:prstGeom prst="rect">
            <a:avLst/>
          </a:prstGeom>
        </p:spPr>
      </p:pic>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411" y="5843944"/>
            <a:ext cx="649896" cy="637027"/>
          </a:xfrm>
          <a:prstGeom prst="rect">
            <a:avLst/>
          </a:prstGeom>
        </p:spPr>
      </p:pic>
    </p:spTree>
    <p:extLst>
      <p:ext uri="{BB962C8B-B14F-4D97-AF65-F5344CB8AC3E}">
        <p14:creationId xmlns:p14="http://schemas.microsoft.com/office/powerpoint/2010/main" val="32537083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10"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1"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rotWithShape="1">
          <a:blip r:embed="rId3">
            <a:extLst>
              <a:ext uri="{28A0092B-C50C-407E-A947-70E740481C1C}">
                <a14:useLocalDpi xmlns:a14="http://schemas.microsoft.com/office/drawing/2010/main" val="0"/>
              </a:ext>
            </a:extLst>
          </a:blip>
          <a:srcRect t="19193" r="9188"/>
          <a:stretch/>
        </p:blipFill>
        <p:spPr>
          <a:xfrm>
            <a:off x="6556214" y="4910845"/>
            <a:ext cx="407906" cy="362965"/>
          </a:xfrm>
          <a:prstGeom prst="rect">
            <a:avLst/>
          </a:prstGeom>
        </p:spPr>
      </p:pic>
      <p:pic>
        <p:nvPicPr>
          <p:cNvPr id="34" name="Picture 33"/>
          <p:cNvPicPr>
            <a:picLocks noChangeAspect="1"/>
          </p:cNvPicPr>
          <p:nvPr/>
        </p:nvPicPr>
        <p:blipFill rotWithShape="1">
          <a:blip r:embed="rId3">
            <a:extLst>
              <a:ext uri="{28A0092B-C50C-407E-A947-70E740481C1C}">
                <a14:useLocalDpi xmlns:a14="http://schemas.microsoft.com/office/drawing/2010/main" val="0"/>
              </a:ext>
            </a:extLst>
          </a:blip>
          <a:srcRect t="19193" r="9188"/>
          <a:stretch/>
        </p:blipFill>
        <p:spPr>
          <a:xfrm rot="10642447">
            <a:off x="5235799" y="4863869"/>
            <a:ext cx="407906" cy="362965"/>
          </a:xfrm>
          <a:prstGeom prst="rect">
            <a:avLst/>
          </a:prstGeom>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9193" r="9188"/>
          <a:stretch/>
        </p:blipFill>
        <p:spPr>
          <a:xfrm rot="10800000">
            <a:off x="4661151" y="4456701"/>
            <a:ext cx="407906" cy="362965"/>
          </a:xfrm>
          <a:prstGeom prst="rect">
            <a:avLst/>
          </a:prstGeom>
        </p:spPr>
      </p:pic>
      <p:sp>
        <p:nvSpPr>
          <p:cNvPr id="4" name="Title 3"/>
          <p:cNvSpPr>
            <a:spLocks noGrp="1"/>
          </p:cNvSpPr>
          <p:nvPr>
            <p:ph type="title"/>
          </p:nvPr>
        </p:nvSpPr>
        <p:spPr/>
        <p:txBody>
          <a:bodyPr/>
          <a:lstStyle/>
          <a:p>
            <a:r>
              <a:rPr lang="en-US" sz="5400" dirty="0"/>
              <a:t>Overview: Connectivity in Azure</a:t>
            </a:r>
          </a:p>
        </p:txBody>
      </p:sp>
      <p:sp>
        <p:nvSpPr>
          <p:cNvPr id="5" name="Freeform 27"/>
          <p:cNvSpPr>
            <a:spLocks noChangeAspect="1" noEditPoints="1"/>
          </p:cNvSpPr>
          <p:nvPr/>
        </p:nvSpPr>
        <p:spPr bwMode="black">
          <a:xfrm>
            <a:off x="5434329" y="1371204"/>
            <a:ext cx="1320169" cy="850419"/>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accent2"/>
          </a:solidFill>
          <a:extLst/>
        </p:spPr>
        <p:txBody>
          <a:bodyPr vert="horz" wrap="square" lIns="91432" tIns="45717" rIns="91432" bIns="45717" numCol="1" anchor="t" anchorCtr="0" compatLnSpc="1">
            <a:prstTxWarp prst="textNoShape">
              <a:avLst/>
            </a:prstTxWarp>
          </a:bodyPr>
          <a:lstStyle/>
          <a:p>
            <a:endParaRPr lang="en-US" dirty="0"/>
          </a:p>
        </p:txBody>
      </p:sp>
      <p:sp>
        <p:nvSpPr>
          <p:cNvPr id="6" name="Rectangle 5"/>
          <p:cNvSpPr/>
          <p:nvPr/>
        </p:nvSpPr>
        <p:spPr bwMode="auto">
          <a:xfrm>
            <a:off x="3842795" y="2987334"/>
            <a:ext cx="4456253" cy="2743200"/>
          </a:xfrm>
          <a:prstGeom prst="rect">
            <a:avLst/>
          </a:prstGeom>
          <a:noFill/>
          <a:ln w="28575">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9" name="Rectangle 8"/>
          <p:cNvSpPr/>
          <p:nvPr/>
        </p:nvSpPr>
        <p:spPr>
          <a:xfrm>
            <a:off x="5824949" y="3032208"/>
            <a:ext cx="538930" cy="461665"/>
          </a:xfrm>
          <a:prstGeom prst="rect">
            <a:avLst/>
          </a:prstGeom>
          <a:solidFill>
            <a:schemeClr val="accent2"/>
          </a:solidFill>
        </p:spPr>
        <p:txBody>
          <a:bodyPr wrap="none" lIns="91432" tIns="45717" rIns="91432" bIns="45717" anchor="ctr">
            <a:spAutoFit/>
          </a:bodyPr>
          <a:lstStyle/>
          <a:p>
            <a:pPr algn="ctr" defTabSz="914023" fontAlgn="base">
              <a:spcBef>
                <a:spcPct val="0"/>
              </a:spcBef>
              <a:spcAft>
                <a:spcPct val="0"/>
              </a:spcAft>
            </a:pPr>
            <a:r>
              <a:rPr lang="en-US" sz="2400" b="1" dirty="0"/>
              <a:t>LB</a:t>
            </a:r>
          </a:p>
        </p:txBody>
      </p:sp>
      <p:cxnSp>
        <p:nvCxnSpPr>
          <p:cNvPr id="12" name="Straight Arrow Connector 11"/>
          <p:cNvCxnSpPr>
            <a:endCxn id="9" idx="2"/>
          </p:cNvCxnSpPr>
          <p:nvPr/>
        </p:nvCxnSpPr>
        <p:spPr>
          <a:xfrm flipH="1" flipV="1">
            <a:off x="6094414" y="3493873"/>
            <a:ext cx="1025959" cy="911256"/>
          </a:xfrm>
          <a:prstGeom prst="straightConnector1">
            <a:avLst/>
          </a:prstGeom>
          <a:ln w="57150">
            <a:solidFill>
              <a:schemeClr val="accent2"/>
            </a:solidFill>
            <a:headEnd type="triangle" w="lg" len="med"/>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5050446" y="3493872"/>
            <a:ext cx="1043965" cy="1011960"/>
          </a:xfrm>
          <a:prstGeom prst="straightConnector1">
            <a:avLst/>
          </a:prstGeom>
          <a:ln w="57150">
            <a:solidFill>
              <a:schemeClr val="accent2"/>
            </a:solidFill>
            <a:headEnd type="triangle" w="lg" len="med"/>
            <a:tailEnd type="non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5652650" y="5053039"/>
            <a:ext cx="883531" cy="2415"/>
          </a:xfrm>
          <a:prstGeom prst="straightConnector1">
            <a:avLst/>
          </a:prstGeom>
          <a:ln w="57150">
            <a:solidFill>
              <a:schemeClr val="accent2"/>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671181" y="2323487"/>
            <a:ext cx="4754635" cy="430887"/>
          </a:xfrm>
          <a:prstGeom prst="rect">
            <a:avLst/>
          </a:prstGeom>
          <a:noFill/>
        </p:spPr>
        <p:txBody>
          <a:bodyPr wrap="none" lIns="0" tIns="0" rIns="0" bIns="0" rtlCol="0">
            <a:spAutoFit/>
          </a:bodyPr>
          <a:lstStyle/>
          <a:p>
            <a:r>
              <a:rPr lang="en-US" sz="2800" dirty="0" smtClean="0">
                <a:solidFill>
                  <a:schemeClr val="tx1">
                    <a:lumMod val="90000"/>
                    <a:lumOff val="10000"/>
                    <a:alpha val="99000"/>
                  </a:schemeClr>
                </a:solidFill>
              </a:rPr>
              <a:t>Load balanced Input Endpoint</a:t>
            </a:r>
            <a:endParaRPr lang="en-US" sz="2800" dirty="0">
              <a:solidFill>
                <a:schemeClr val="tx1">
                  <a:lumMod val="90000"/>
                  <a:lumOff val="10000"/>
                  <a:alpha val="99000"/>
                </a:schemeClr>
              </a:solidFill>
            </a:endParaRPr>
          </a:p>
        </p:txBody>
      </p:sp>
      <p:grpSp>
        <p:nvGrpSpPr>
          <p:cNvPr id="2" name="Group 1"/>
          <p:cNvGrpSpPr/>
          <p:nvPr/>
        </p:nvGrpSpPr>
        <p:grpSpPr>
          <a:xfrm>
            <a:off x="5721953" y="5217283"/>
            <a:ext cx="3478830" cy="1137735"/>
            <a:chOff x="5721951" y="5098410"/>
            <a:chExt cx="3478830" cy="1137735"/>
          </a:xfrm>
        </p:grpSpPr>
        <p:sp>
          <p:nvSpPr>
            <p:cNvPr id="22" name="TextBox 21"/>
            <p:cNvSpPr txBox="1"/>
            <p:nvPr/>
          </p:nvSpPr>
          <p:spPr>
            <a:xfrm>
              <a:off x="6317299" y="5805258"/>
              <a:ext cx="2883482" cy="430887"/>
            </a:xfrm>
            <a:prstGeom prst="rect">
              <a:avLst/>
            </a:prstGeom>
            <a:noFill/>
          </p:spPr>
          <p:txBody>
            <a:bodyPr wrap="none" lIns="0" tIns="0" rIns="0" bIns="0" rtlCol="0">
              <a:spAutoFit/>
            </a:bodyPr>
            <a:lstStyle/>
            <a:p>
              <a:r>
                <a:rPr lang="en-US" sz="2800" dirty="0">
                  <a:solidFill>
                    <a:schemeClr val="tx1">
                      <a:lumMod val="90000"/>
                      <a:lumOff val="10000"/>
                      <a:alpha val="99000"/>
                    </a:schemeClr>
                  </a:solidFill>
                </a:rPr>
                <a:t>Internal </a:t>
              </a:r>
              <a:r>
                <a:rPr lang="en-US" sz="2800" dirty="0" smtClean="0">
                  <a:solidFill>
                    <a:schemeClr val="tx1">
                      <a:lumMod val="90000"/>
                      <a:lumOff val="10000"/>
                      <a:alpha val="99000"/>
                    </a:schemeClr>
                  </a:solidFill>
                </a:rPr>
                <a:t>Endpoints</a:t>
              </a:r>
              <a:endParaRPr lang="en-US" sz="2800" dirty="0">
                <a:solidFill>
                  <a:schemeClr val="tx1">
                    <a:lumMod val="90000"/>
                    <a:lumOff val="10000"/>
                    <a:alpha val="99000"/>
                  </a:schemeClr>
                </a:solidFill>
              </a:endParaRPr>
            </a:p>
          </p:txBody>
        </p:sp>
        <p:cxnSp>
          <p:nvCxnSpPr>
            <p:cNvPr id="23" name="Straight Arrow Connector 22"/>
            <p:cNvCxnSpPr/>
            <p:nvPr/>
          </p:nvCxnSpPr>
          <p:spPr>
            <a:xfrm>
              <a:off x="5721951" y="5098410"/>
              <a:ext cx="577532" cy="746211"/>
            </a:xfrm>
            <a:prstGeom prst="straightConnector1">
              <a:avLst/>
            </a:prstGeom>
            <a:ln w="57150">
              <a:solidFill>
                <a:schemeClr val="accent2"/>
              </a:solidFill>
              <a:headEnd type="triangle" w="lg" len="med"/>
              <a:tailEnd type="none"/>
            </a:ln>
          </p:spPr>
          <p:style>
            <a:lnRef idx="1">
              <a:schemeClr val="accent1"/>
            </a:lnRef>
            <a:fillRef idx="0">
              <a:schemeClr val="accent1"/>
            </a:fillRef>
            <a:effectRef idx="0">
              <a:schemeClr val="accent1"/>
            </a:effectRef>
            <a:fontRef idx="minor">
              <a:schemeClr val="tx1"/>
            </a:fontRef>
          </p:style>
        </p:cxnSp>
      </p:grpSp>
      <p:cxnSp>
        <p:nvCxnSpPr>
          <p:cNvPr id="28" name="Straight Arrow Connector 27"/>
          <p:cNvCxnSpPr/>
          <p:nvPr/>
        </p:nvCxnSpPr>
        <p:spPr>
          <a:xfrm flipV="1">
            <a:off x="6094413" y="2272553"/>
            <a:ext cx="0" cy="579531"/>
          </a:xfrm>
          <a:prstGeom prst="straightConnector1">
            <a:avLst/>
          </a:prstGeom>
          <a:ln w="57150">
            <a:solidFill>
              <a:schemeClr val="accent2"/>
            </a:solidFill>
            <a:headEnd type="triangle" w="lg" len="med"/>
            <a:tailEnd type="non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0" idx="2"/>
          </p:cNvCxnSpPr>
          <p:nvPr/>
        </p:nvCxnSpPr>
        <p:spPr>
          <a:xfrm flipV="1">
            <a:off x="4865104" y="3050566"/>
            <a:ext cx="370685" cy="1406135"/>
          </a:xfrm>
          <a:prstGeom prst="straightConnector1">
            <a:avLst/>
          </a:prstGeom>
          <a:ln w="57150">
            <a:solidFill>
              <a:schemeClr val="accent2"/>
            </a:solidFill>
            <a:headEnd type="triangle" w="lg" len="med"/>
            <a:tailEnd type="non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5216870" y="2249165"/>
            <a:ext cx="589160" cy="579530"/>
          </a:xfrm>
          <a:prstGeom prst="straightConnector1">
            <a:avLst/>
          </a:prstGeom>
          <a:ln w="57150">
            <a:solidFill>
              <a:schemeClr val="accent2"/>
            </a:solidFill>
            <a:headEnd type="triangle" w="lg" len="med"/>
            <a:tailEnd type="non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788046" y="2240505"/>
            <a:ext cx="3428824" cy="430887"/>
          </a:xfrm>
          <a:prstGeom prst="rect">
            <a:avLst/>
          </a:prstGeom>
          <a:noFill/>
        </p:spPr>
        <p:txBody>
          <a:bodyPr wrap="none" lIns="0" tIns="0" rIns="0" bIns="0" rtlCol="0">
            <a:spAutoFit/>
          </a:bodyPr>
          <a:lstStyle/>
          <a:p>
            <a:r>
              <a:rPr lang="en-US" sz="2800" dirty="0" smtClean="0">
                <a:solidFill>
                  <a:schemeClr val="tx1">
                    <a:lumMod val="90000"/>
                    <a:lumOff val="10000"/>
                    <a:alpha val="99000"/>
                  </a:schemeClr>
                </a:solidFill>
              </a:rPr>
              <a:t>Single Input Endpoint</a:t>
            </a:r>
            <a:endParaRPr lang="en-US" sz="2800" dirty="0">
              <a:solidFill>
                <a:schemeClr val="tx1">
                  <a:lumMod val="90000"/>
                  <a:lumOff val="10000"/>
                  <a:alpha val="99000"/>
                </a:schemeClr>
              </a:solidFill>
            </a:endParaRPr>
          </a:p>
        </p:txBody>
      </p:sp>
      <p:pic>
        <p:nvPicPr>
          <p:cNvPr id="31" name="Picture 30"/>
          <p:cNvPicPr>
            <a:picLocks noChangeAspect="1"/>
          </p:cNvPicPr>
          <p:nvPr/>
        </p:nvPicPr>
        <p:blipFill>
          <a:blip r:embed="rId4">
            <a:duotone>
              <a:prstClr val="black"/>
              <a:schemeClr val="accent1">
                <a:tint val="45000"/>
                <a:satMod val="400000"/>
              </a:schemeClr>
            </a:duotone>
          </a:blip>
          <a:stretch>
            <a:fillRect/>
          </a:stretch>
        </p:blipFill>
        <p:spPr>
          <a:xfrm>
            <a:off x="4494419" y="4819666"/>
            <a:ext cx="741370" cy="677459"/>
          </a:xfrm>
          <a:prstGeom prst="rect">
            <a:avLst/>
          </a:prstGeom>
        </p:spPr>
      </p:pic>
      <p:pic>
        <p:nvPicPr>
          <p:cNvPr id="32" name="Picture 31"/>
          <p:cNvPicPr>
            <a:picLocks noChangeAspect="1"/>
          </p:cNvPicPr>
          <p:nvPr/>
        </p:nvPicPr>
        <p:blipFill>
          <a:blip r:embed="rId4">
            <a:duotone>
              <a:prstClr val="black"/>
              <a:schemeClr val="accent1">
                <a:tint val="45000"/>
                <a:satMod val="400000"/>
              </a:schemeClr>
            </a:duotone>
          </a:blip>
          <a:stretch>
            <a:fillRect/>
          </a:stretch>
        </p:blipFill>
        <p:spPr>
          <a:xfrm>
            <a:off x="6953641" y="4820877"/>
            <a:ext cx="741370" cy="677459"/>
          </a:xfrm>
          <a:prstGeom prst="rect">
            <a:avLst/>
          </a:prstGeom>
        </p:spPr>
      </p:pic>
      <p:pic>
        <p:nvPicPr>
          <p:cNvPr id="33" name="Picture 32"/>
          <p:cNvPicPr>
            <a:picLocks noChangeAspect="1"/>
          </p:cNvPicPr>
          <p:nvPr/>
        </p:nvPicPr>
        <p:blipFill rotWithShape="1">
          <a:blip r:embed="rId3">
            <a:extLst>
              <a:ext uri="{28A0092B-C50C-407E-A947-70E740481C1C}">
                <a14:useLocalDpi xmlns:a14="http://schemas.microsoft.com/office/drawing/2010/main" val="0"/>
              </a:ext>
            </a:extLst>
          </a:blip>
          <a:srcRect t="19193" r="9188"/>
          <a:stretch/>
        </p:blipFill>
        <p:spPr>
          <a:xfrm>
            <a:off x="7120373" y="4457912"/>
            <a:ext cx="407906" cy="362965"/>
          </a:xfrm>
          <a:prstGeom prst="rect">
            <a:avLst/>
          </a:prstGeom>
        </p:spPr>
      </p:pic>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0155" y="5796149"/>
            <a:ext cx="649896" cy="637027"/>
          </a:xfrm>
          <a:prstGeom prst="rect">
            <a:avLst/>
          </a:prstGeom>
        </p:spPr>
      </p:pic>
      <p:cxnSp>
        <p:nvCxnSpPr>
          <p:cNvPr id="30" name="Straight Arrow Connector 29"/>
          <p:cNvCxnSpPr/>
          <p:nvPr/>
        </p:nvCxnSpPr>
        <p:spPr>
          <a:xfrm flipH="1">
            <a:off x="6299485" y="5249051"/>
            <a:ext cx="192402" cy="710764"/>
          </a:xfrm>
          <a:prstGeom prst="straightConnector1">
            <a:avLst/>
          </a:prstGeom>
          <a:ln w="57150">
            <a:solidFill>
              <a:schemeClr val="accent2"/>
            </a:solidFill>
            <a:headEnd type="triangle" w="lg" len="me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69266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83"/>
          <p:cNvSpPr/>
          <p:nvPr/>
        </p:nvSpPr>
        <p:spPr bwMode="auto">
          <a:xfrm>
            <a:off x="7041590" y="1763910"/>
            <a:ext cx="4337024" cy="3674134"/>
          </a:xfrm>
          <a:prstGeom prst="rect">
            <a:avLst/>
          </a:prstGeom>
          <a:noFill/>
          <a:ln w="47625">
            <a:solidFill>
              <a:schemeClr val="tx2"/>
            </a:solidFill>
            <a:prstDash val="sysDash"/>
            <a:headEnd type="none" w="med" len="med"/>
            <a:tailEnd type="none" w="med" len="med"/>
          </a:ln>
          <a:effectLst>
            <a:innerShdw blurRad="127000" dir="11220000">
              <a:prstClr val="black">
                <a:alpha val="50000"/>
              </a:prstClr>
            </a:innerShdw>
          </a:effectLst>
          <a:scene3d>
            <a:camera prst="orthographicFront">
              <a:rot lat="0" lon="0" rev="0"/>
            </a:camera>
            <a:lightRig rig="threePt" dir="tl"/>
          </a:scene3d>
          <a:sp3d prstMaterial="matte"/>
        </p:spPr>
        <p:style>
          <a:lnRef idx="0">
            <a:schemeClr val="accent1"/>
          </a:lnRef>
          <a:fillRef idx="3">
            <a:schemeClr val="accent1"/>
          </a:fillRef>
          <a:effectRef idx="3">
            <a:schemeClr val="accent1"/>
          </a:effectRef>
          <a:fontRef idx="minor">
            <a:schemeClr val="lt1"/>
          </a:fontRef>
        </p:style>
        <p:txBody>
          <a:bodyPr vert="horz" wrap="square" lIns="45703" tIns="45701" rIns="45703" bIns="45701" numCol="1" rtlCol="0" anchor="t" anchorCtr="0" compatLnSpc="1">
            <a:prstTxWarp prst="textNoShape">
              <a:avLst/>
            </a:prstTxWarp>
          </a:bodyPr>
          <a:lstStyle/>
          <a:p>
            <a:pPr algn="ctr" defTabSz="913765"/>
            <a:endParaRPr lang="en-US" sz="2799" spc="-51" dirty="0">
              <a:ln>
                <a:solidFill>
                  <a:schemeClr val="bg1">
                    <a:alpha val="0"/>
                  </a:schemeClr>
                </a:solidFill>
              </a:ln>
              <a:solidFill>
                <a:srgbClr val="595959">
                  <a:alpha val="99000"/>
                </a:srgbClr>
              </a:solidFill>
            </a:endParaRPr>
          </a:p>
        </p:txBody>
      </p:sp>
      <p:sp>
        <p:nvSpPr>
          <p:cNvPr id="2" name="Title 1"/>
          <p:cNvSpPr>
            <a:spLocks noGrp="1"/>
          </p:cNvSpPr>
          <p:nvPr>
            <p:ph type="title"/>
          </p:nvPr>
        </p:nvSpPr>
        <p:spPr/>
        <p:txBody>
          <a:bodyPr/>
          <a:lstStyle/>
          <a:p>
            <a:r>
              <a:rPr lang="en-US" dirty="0" smtClean="0"/>
              <a:t>Port Forwarding Input Endpoints</a:t>
            </a:r>
            <a:endParaRPr lang="en-US" dirty="0"/>
          </a:p>
        </p:txBody>
      </p:sp>
      <p:grpSp>
        <p:nvGrpSpPr>
          <p:cNvPr id="39" name="Group 38"/>
          <p:cNvGrpSpPr/>
          <p:nvPr/>
        </p:nvGrpSpPr>
        <p:grpSpPr>
          <a:xfrm>
            <a:off x="8601327" y="4328763"/>
            <a:ext cx="2011680" cy="673017"/>
            <a:chOff x="8515645" y="4889713"/>
            <a:chExt cx="2011680" cy="914400"/>
          </a:xfrm>
          <a:solidFill>
            <a:schemeClr val="tx2"/>
          </a:solidFill>
        </p:grpSpPr>
        <p:sp>
          <p:nvSpPr>
            <p:cNvPr id="40" name="Rectangle 39"/>
            <p:cNvSpPr/>
            <p:nvPr/>
          </p:nvSpPr>
          <p:spPr bwMode="auto">
            <a:xfrm>
              <a:off x="8515645" y="4889713"/>
              <a:ext cx="2011680" cy="914400"/>
            </a:xfrm>
            <a:prstGeom prst="rect">
              <a:avLst/>
            </a:prstGeom>
            <a:grp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9942" tIns="59972" rIns="119942" bIns="59972" numCol="1" rtlCol="0" anchor="ctr" anchorCtr="0" compatLnSpc="1">
              <a:prstTxWarp prst="textNoShape">
                <a:avLst/>
              </a:prstTxWarp>
            </a:bodyPr>
            <a:lstStyle/>
            <a:p>
              <a:pPr algn="ctr" defTabSz="899219" fontAlgn="base">
                <a:spcBef>
                  <a:spcPct val="0"/>
                </a:spcBef>
                <a:spcAft>
                  <a:spcPct val="0"/>
                </a:spcAft>
              </a:pPr>
              <a:endParaRPr lang="en-US" sz="2533" dirty="0">
                <a:ln>
                  <a:solidFill>
                    <a:schemeClr val="bg1">
                      <a:alpha val="0"/>
                    </a:schemeClr>
                  </a:solidFill>
                </a:ln>
                <a:solidFill>
                  <a:srgbClr val="FFFFFF"/>
                </a:solidFill>
              </a:endParaRPr>
            </a:p>
          </p:txBody>
        </p:sp>
        <p:sp>
          <p:nvSpPr>
            <p:cNvPr id="41" name="Rectangle 40"/>
            <p:cNvSpPr/>
            <p:nvPr/>
          </p:nvSpPr>
          <p:spPr bwMode="auto">
            <a:xfrm>
              <a:off x="8607441" y="5026874"/>
              <a:ext cx="1737360" cy="640080"/>
            </a:xfrm>
            <a:prstGeom prst="rect">
              <a:avLst/>
            </a:prstGeom>
            <a:grp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60941" rIns="0" bIns="60941" numCol="1" rtlCol="0" anchor="ctr" anchorCtr="0" compatLnSpc="1">
              <a:prstTxWarp prst="textNoShape">
                <a:avLst/>
              </a:prstTxWarp>
            </a:bodyPr>
            <a:lstStyle/>
            <a:p>
              <a:pPr algn="ctr" defTabSz="913765" fontAlgn="base">
                <a:spcBef>
                  <a:spcPct val="0"/>
                </a:spcBef>
                <a:spcAft>
                  <a:spcPct val="0"/>
                </a:spcAft>
              </a:pPr>
              <a:r>
                <a:rPr lang="en-US" sz="3199" dirty="0">
                  <a:ln>
                    <a:solidFill>
                      <a:schemeClr val="bg1">
                        <a:alpha val="0"/>
                      </a:schemeClr>
                    </a:solidFill>
                  </a:ln>
                  <a:solidFill>
                    <a:schemeClr val="bg1">
                      <a:alpha val="99000"/>
                    </a:schemeClr>
                  </a:solidFill>
                </a:rPr>
                <a:t>VM2</a:t>
              </a:r>
            </a:p>
          </p:txBody>
        </p:sp>
      </p:grpSp>
      <p:sp>
        <p:nvSpPr>
          <p:cNvPr id="42" name="Trapezoid 41"/>
          <p:cNvSpPr/>
          <p:nvPr/>
        </p:nvSpPr>
        <p:spPr bwMode="auto">
          <a:xfrm rot="16200000">
            <a:off x="4208311" y="2960893"/>
            <a:ext cx="3674134" cy="1280160"/>
          </a:xfrm>
          <a:prstGeom prst="trapezoid">
            <a:avLst>
              <a:gd name="adj" fmla="val 37559"/>
            </a:avLst>
          </a:prstGeom>
          <a:solidFill>
            <a:schemeClr val="tx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vert" wrap="square" lIns="45703" tIns="45701" rIns="45703" bIns="45701" numCol="1" rtlCol="0" anchor="ctr" anchorCtr="0" compatLnSpc="1">
            <a:prstTxWarp prst="textNoShape">
              <a:avLst/>
            </a:prstTxWarp>
          </a:bodyPr>
          <a:lstStyle/>
          <a:p>
            <a:pPr defTabSz="913689" fontAlgn="base">
              <a:spcBef>
                <a:spcPct val="0"/>
              </a:spcBef>
              <a:spcAft>
                <a:spcPct val="0"/>
              </a:spcAft>
            </a:pPr>
            <a:r>
              <a:rPr lang="en-US" sz="3199" spc="-51" dirty="0">
                <a:ln>
                  <a:solidFill>
                    <a:schemeClr val="bg1">
                      <a:alpha val="0"/>
                    </a:schemeClr>
                  </a:solidFill>
                </a:ln>
                <a:solidFill>
                  <a:schemeClr val="bg1">
                    <a:alpha val="99000"/>
                  </a:schemeClr>
                </a:solidFill>
              </a:rPr>
              <a:t>LB/IP</a:t>
            </a:r>
          </a:p>
        </p:txBody>
      </p:sp>
      <p:grpSp>
        <p:nvGrpSpPr>
          <p:cNvPr id="64" name="Group 63"/>
          <p:cNvGrpSpPr/>
          <p:nvPr/>
        </p:nvGrpSpPr>
        <p:grpSpPr>
          <a:xfrm>
            <a:off x="8555963" y="2304813"/>
            <a:ext cx="2011680" cy="673017"/>
            <a:chOff x="8820127" y="4800893"/>
            <a:chExt cx="2011680" cy="914400"/>
          </a:xfrm>
          <a:solidFill>
            <a:schemeClr val="tx2"/>
          </a:solidFill>
        </p:grpSpPr>
        <p:sp>
          <p:nvSpPr>
            <p:cNvPr id="65" name="Rectangle 64"/>
            <p:cNvSpPr/>
            <p:nvPr/>
          </p:nvSpPr>
          <p:spPr bwMode="auto">
            <a:xfrm>
              <a:off x="8820127" y="4800893"/>
              <a:ext cx="2011680" cy="914400"/>
            </a:xfrm>
            <a:prstGeom prst="rect">
              <a:avLst/>
            </a:prstGeom>
            <a:grp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9942" tIns="59972" rIns="119942" bIns="59972" numCol="1" rtlCol="0" anchor="ctr" anchorCtr="0" compatLnSpc="1">
              <a:prstTxWarp prst="textNoShape">
                <a:avLst/>
              </a:prstTxWarp>
            </a:bodyPr>
            <a:lstStyle/>
            <a:p>
              <a:pPr algn="ctr" defTabSz="899219" fontAlgn="base">
                <a:spcBef>
                  <a:spcPct val="0"/>
                </a:spcBef>
                <a:spcAft>
                  <a:spcPct val="0"/>
                </a:spcAft>
              </a:pPr>
              <a:endParaRPr lang="en-US" sz="2533" dirty="0">
                <a:ln>
                  <a:solidFill>
                    <a:schemeClr val="bg1">
                      <a:alpha val="0"/>
                    </a:schemeClr>
                  </a:solidFill>
                </a:ln>
                <a:solidFill>
                  <a:srgbClr val="FFFFFF"/>
                </a:solidFill>
              </a:endParaRPr>
            </a:p>
          </p:txBody>
        </p:sp>
        <p:sp>
          <p:nvSpPr>
            <p:cNvPr id="66" name="Rectangle 65"/>
            <p:cNvSpPr/>
            <p:nvPr/>
          </p:nvSpPr>
          <p:spPr bwMode="auto">
            <a:xfrm>
              <a:off x="8957287" y="4939811"/>
              <a:ext cx="1737360" cy="640080"/>
            </a:xfrm>
            <a:prstGeom prst="rect">
              <a:avLst/>
            </a:prstGeom>
            <a:grpFill/>
            <a:ln w="19050">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60941" rIns="0" bIns="60941" numCol="1" rtlCol="0" anchor="ctr" anchorCtr="0" compatLnSpc="1">
              <a:prstTxWarp prst="textNoShape">
                <a:avLst/>
              </a:prstTxWarp>
            </a:bodyPr>
            <a:lstStyle/>
            <a:p>
              <a:pPr algn="ctr" defTabSz="913765" fontAlgn="base">
                <a:spcBef>
                  <a:spcPct val="0"/>
                </a:spcBef>
                <a:spcAft>
                  <a:spcPct val="0"/>
                </a:spcAft>
              </a:pPr>
              <a:r>
                <a:rPr lang="en-US" sz="3199" dirty="0">
                  <a:ln>
                    <a:solidFill>
                      <a:schemeClr val="bg1">
                        <a:alpha val="0"/>
                      </a:schemeClr>
                    </a:solidFill>
                  </a:ln>
                  <a:solidFill>
                    <a:schemeClr val="bg1">
                      <a:alpha val="99000"/>
                    </a:schemeClr>
                  </a:solidFill>
                </a:rPr>
                <a:t>VM1</a:t>
              </a:r>
            </a:p>
          </p:txBody>
        </p:sp>
      </p:grpSp>
      <p:grpSp>
        <p:nvGrpSpPr>
          <p:cNvPr id="72" name="Group 71"/>
          <p:cNvGrpSpPr/>
          <p:nvPr/>
        </p:nvGrpSpPr>
        <p:grpSpPr>
          <a:xfrm>
            <a:off x="6811323" y="2078878"/>
            <a:ext cx="1607480" cy="751913"/>
            <a:chOff x="768451" y="2661597"/>
            <a:chExt cx="2603925" cy="1517844"/>
          </a:xfrm>
        </p:grpSpPr>
        <p:sp>
          <p:nvSpPr>
            <p:cNvPr id="74" name="Rectangle 73"/>
            <p:cNvSpPr/>
            <p:nvPr/>
          </p:nvSpPr>
          <p:spPr bwMode="auto">
            <a:xfrm>
              <a:off x="1172938" y="2661597"/>
              <a:ext cx="2071885" cy="82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44" tIns="60941" rIns="60944" bIns="60941"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PORT 3389</a:t>
              </a:r>
            </a:p>
          </p:txBody>
        </p:sp>
        <p:sp>
          <p:nvSpPr>
            <p:cNvPr id="73" name="Right Arrow 72"/>
            <p:cNvSpPr/>
            <p:nvPr/>
          </p:nvSpPr>
          <p:spPr bwMode="auto">
            <a:xfrm>
              <a:off x="768451" y="3539362"/>
              <a:ext cx="2603925" cy="640079"/>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ln>
                  <a:solidFill>
                    <a:schemeClr val="bg1">
                      <a:alpha val="0"/>
                    </a:schemeClr>
                  </a:solidFill>
                </a:ln>
                <a:solidFill>
                  <a:schemeClr val="tx1">
                    <a:lumMod val="75000"/>
                    <a:lumOff val="25000"/>
                  </a:schemeClr>
                </a:solidFill>
              </a:endParaRPr>
            </a:p>
          </p:txBody>
        </p:sp>
      </p:grpSp>
      <p:grpSp>
        <p:nvGrpSpPr>
          <p:cNvPr id="78" name="Group 77"/>
          <p:cNvGrpSpPr/>
          <p:nvPr/>
        </p:nvGrpSpPr>
        <p:grpSpPr>
          <a:xfrm>
            <a:off x="3903448" y="2099712"/>
            <a:ext cx="1279036" cy="762130"/>
            <a:chOff x="731466" y="2640973"/>
            <a:chExt cx="2071885" cy="1538468"/>
          </a:xfrm>
        </p:grpSpPr>
        <p:sp>
          <p:nvSpPr>
            <p:cNvPr id="79" name="Right Arrow 78"/>
            <p:cNvSpPr/>
            <p:nvPr/>
          </p:nvSpPr>
          <p:spPr bwMode="auto">
            <a:xfrm>
              <a:off x="768452" y="3539361"/>
              <a:ext cx="1920240" cy="64008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ln>
                  <a:solidFill>
                    <a:schemeClr val="bg1">
                      <a:alpha val="0"/>
                    </a:schemeClr>
                  </a:solidFill>
                </a:ln>
                <a:solidFill>
                  <a:schemeClr val="tx1">
                    <a:lumMod val="75000"/>
                    <a:lumOff val="25000"/>
                  </a:schemeClr>
                </a:solidFill>
              </a:endParaRPr>
            </a:p>
          </p:txBody>
        </p:sp>
        <p:sp>
          <p:nvSpPr>
            <p:cNvPr id="80" name="Rectangle 79"/>
            <p:cNvSpPr/>
            <p:nvPr/>
          </p:nvSpPr>
          <p:spPr bwMode="auto">
            <a:xfrm>
              <a:off x="731466" y="2640973"/>
              <a:ext cx="2071885" cy="82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44" tIns="60941" rIns="60944" bIns="60941"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PORT 5586</a:t>
              </a:r>
            </a:p>
          </p:txBody>
        </p:sp>
      </p:grpSp>
      <p:grpSp>
        <p:nvGrpSpPr>
          <p:cNvPr id="81" name="Group 80"/>
          <p:cNvGrpSpPr/>
          <p:nvPr/>
        </p:nvGrpSpPr>
        <p:grpSpPr>
          <a:xfrm>
            <a:off x="3903448" y="3998560"/>
            <a:ext cx="1279036" cy="762130"/>
            <a:chOff x="664857" y="2640973"/>
            <a:chExt cx="2071885" cy="1538468"/>
          </a:xfrm>
        </p:grpSpPr>
        <p:sp>
          <p:nvSpPr>
            <p:cNvPr id="82" name="Right Arrow 81"/>
            <p:cNvSpPr/>
            <p:nvPr/>
          </p:nvSpPr>
          <p:spPr bwMode="auto">
            <a:xfrm>
              <a:off x="768452" y="3539361"/>
              <a:ext cx="1920240" cy="64008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ln>
                  <a:solidFill>
                    <a:schemeClr val="bg1">
                      <a:alpha val="0"/>
                    </a:schemeClr>
                  </a:solidFill>
                </a:ln>
                <a:solidFill>
                  <a:schemeClr val="tx1">
                    <a:lumMod val="75000"/>
                    <a:lumOff val="25000"/>
                  </a:schemeClr>
                </a:solidFill>
              </a:endParaRPr>
            </a:p>
          </p:txBody>
        </p:sp>
        <p:sp>
          <p:nvSpPr>
            <p:cNvPr id="83" name="Rectangle 82"/>
            <p:cNvSpPr/>
            <p:nvPr/>
          </p:nvSpPr>
          <p:spPr bwMode="auto">
            <a:xfrm>
              <a:off x="664857" y="2640973"/>
              <a:ext cx="2071885" cy="82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44" tIns="60941" rIns="60944" bIns="60941"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PORT 5587</a:t>
              </a:r>
            </a:p>
          </p:txBody>
        </p:sp>
      </p:grpSp>
      <p:sp>
        <p:nvSpPr>
          <p:cNvPr id="10" name="TextBox 9"/>
          <p:cNvSpPr txBox="1"/>
          <p:nvPr/>
        </p:nvSpPr>
        <p:spPr>
          <a:xfrm>
            <a:off x="3653418" y="5666462"/>
            <a:ext cx="8034251" cy="590803"/>
          </a:xfrm>
          <a:prstGeom prst="rect">
            <a:avLst/>
          </a:prstGeom>
          <a:noFill/>
        </p:spPr>
        <p:txBody>
          <a:bodyPr wrap="none" lIns="0" tIns="0" rIns="0" bIns="0" rtlCol="0">
            <a:spAutoFit/>
          </a:bodyPr>
          <a:lstStyle/>
          <a:p>
            <a:pPr>
              <a:lnSpc>
                <a:spcPct val="90000"/>
              </a:lnSpc>
              <a:spcBef>
                <a:spcPct val="20000"/>
              </a:spcBef>
              <a:buSzPct val="80000"/>
            </a:pPr>
            <a:r>
              <a:rPr lang="en-US" sz="4266" dirty="0">
                <a:solidFill>
                  <a:schemeClr val="tx2">
                    <a:alpha val="99000"/>
                  </a:schemeClr>
                </a:solidFill>
              </a:rPr>
              <a:t>Single Public IP Per Cloud Service</a:t>
            </a:r>
          </a:p>
        </p:txBody>
      </p:sp>
      <p:sp>
        <p:nvSpPr>
          <p:cNvPr id="85" name="Rectangle 84"/>
          <p:cNvSpPr/>
          <p:nvPr/>
        </p:nvSpPr>
        <p:spPr bwMode="auto">
          <a:xfrm>
            <a:off x="7700543" y="1236262"/>
            <a:ext cx="3045000" cy="4101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28" tIns="60925" rIns="60928" bIns="60925"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Cloud App / Hosted Service</a:t>
            </a:r>
          </a:p>
        </p:txBody>
      </p:sp>
      <p:sp>
        <p:nvSpPr>
          <p:cNvPr id="11" name="TextBox 10"/>
          <p:cNvSpPr txBox="1"/>
          <p:nvPr/>
        </p:nvSpPr>
        <p:spPr>
          <a:xfrm>
            <a:off x="507867" y="1780481"/>
            <a:ext cx="2778966" cy="2084289"/>
          </a:xfrm>
          <a:prstGeom prst="rect">
            <a:avLst/>
          </a:prstGeom>
          <a:noFill/>
        </p:spPr>
        <p:txBody>
          <a:bodyPr wrap="none" lIns="0" tIns="0" rIns="0" bIns="0" rtlCol="0">
            <a:spAutoFit/>
          </a:bodyPr>
          <a:lstStyle/>
          <a:p>
            <a:pPr>
              <a:lnSpc>
                <a:spcPct val="90000"/>
              </a:lnSpc>
              <a:spcBef>
                <a:spcPct val="20000"/>
              </a:spcBef>
              <a:buSzPct val="80000"/>
            </a:pPr>
            <a:r>
              <a:rPr lang="en-US" sz="2666" dirty="0">
                <a:solidFill>
                  <a:schemeClr val="tx2">
                    <a:alpha val="99000"/>
                  </a:schemeClr>
                </a:solidFill>
              </a:rPr>
              <a:t>Endpoint</a:t>
            </a:r>
          </a:p>
          <a:p>
            <a:pPr>
              <a:lnSpc>
                <a:spcPct val="90000"/>
              </a:lnSpc>
              <a:spcBef>
                <a:spcPct val="20000"/>
              </a:spcBef>
              <a:buSzPct val="80000"/>
            </a:pPr>
            <a:r>
              <a:rPr lang="en-US" sz="2533" dirty="0">
                <a:gradFill>
                  <a:gsLst>
                    <a:gs pos="0">
                      <a:srgbClr val="595959"/>
                    </a:gs>
                    <a:gs pos="86000">
                      <a:srgbClr val="595959"/>
                    </a:gs>
                  </a:gsLst>
                  <a:lin ang="5400000" scaled="0"/>
                </a:gradFill>
              </a:rPr>
              <a:t>Public Port</a:t>
            </a:r>
          </a:p>
          <a:p>
            <a:pPr>
              <a:lnSpc>
                <a:spcPct val="90000"/>
              </a:lnSpc>
              <a:spcBef>
                <a:spcPct val="20000"/>
              </a:spcBef>
              <a:buSzPct val="80000"/>
            </a:pPr>
            <a:r>
              <a:rPr lang="en-US" sz="2533" dirty="0">
                <a:gradFill>
                  <a:gsLst>
                    <a:gs pos="0">
                      <a:srgbClr val="595959"/>
                    </a:gs>
                    <a:gs pos="86000">
                      <a:srgbClr val="595959"/>
                    </a:gs>
                  </a:gsLst>
                  <a:lin ang="5400000" scaled="0"/>
                </a:gradFill>
              </a:rPr>
              <a:t>Local Port</a:t>
            </a:r>
          </a:p>
          <a:p>
            <a:pPr>
              <a:lnSpc>
                <a:spcPct val="90000"/>
              </a:lnSpc>
              <a:spcBef>
                <a:spcPct val="20000"/>
              </a:spcBef>
              <a:buSzPct val="80000"/>
            </a:pPr>
            <a:r>
              <a:rPr lang="en-US" sz="2533" dirty="0">
                <a:gradFill>
                  <a:gsLst>
                    <a:gs pos="0">
                      <a:srgbClr val="595959"/>
                    </a:gs>
                    <a:gs pos="86000">
                      <a:srgbClr val="595959"/>
                    </a:gs>
                  </a:gsLst>
                  <a:lin ang="5400000" scaled="0"/>
                </a:gradFill>
              </a:rPr>
              <a:t>Protocol (TCP/UDP)</a:t>
            </a:r>
          </a:p>
          <a:p>
            <a:pPr>
              <a:lnSpc>
                <a:spcPct val="90000"/>
              </a:lnSpc>
              <a:spcBef>
                <a:spcPct val="20000"/>
              </a:spcBef>
              <a:buSzPct val="80000"/>
            </a:pPr>
            <a:r>
              <a:rPr lang="en-US" sz="2533" dirty="0">
                <a:gradFill>
                  <a:gsLst>
                    <a:gs pos="0">
                      <a:srgbClr val="595959"/>
                    </a:gs>
                    <a:gs pos="86000">
                      <a:srgbClr val="595959"/>
                    </a:gs>
                  </a:gsLst>
                  <a:lin ang="5400000" scaled="0"/>
                </a:gradFill>
              </a:rPr>
              <a:t>Name</a:t>
            </a:r>
          </a:p>
        </p:txBody>
      </p:sp>
      <p:grpSp>
        <p:nvGrpSpPr>
          <p:cNvPr id="75" name="Group 74"/>
          <p:cNvGrpSpPr/>
          <p:nvPr/>
        </p:nvGrpSpPr>
        <p:grpSpPr>
          <a:xfrm>
            <a:off x="6825718" y="4043525"/>
            <a:ext cx="1593085" cy="780288"/>
            <a:chOff x="768453" y="2604317"/>
            <a:chExt cx="2580607" cy="1575125"/>
          </a:xfrm>
        </p:grpSpPr>
        <p:sp>
          <p:nvSpPr>
            <p:cNvPr id="76" name="Right Arrow 75"/>
            <p:cNvSpPr/>
            <p:nvPr/>
          </p:nvSpPr>
          <p:spPr bwMode="auto">
            <a:xfrm>
              <a:off x="768453" y="3539362"/>
              <a:ext cx="2580607" cy="640080"/>
            </a:xfrm>
            <a:prstGeom prst="rightArrow">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913765" fontAlgn="base">
                <a:spcBef>
                  <a:spcPct val="0"/>
                </a:spcBef>
                <a:spcAft>
                  <a:spcPct val="0"/>
                </a:spcAft>
              </a:pPr>
              <a:endParaRPr lang="en-US" sz="2266" dirty="0">
                <a:ln>
                  <a:solidFill>
                    <a:schemeClr val="bg1">
                      <a:alpha val="0"/>
                    </a:schemeClr>
                  </a:solidFill>
                </a:ln>
                <a:solidFill>
                  <a:schemeClr val="tx1">
                    <a:lumMod val="75000"/>
                    <a:lumOff val="25000"/>
                  </a:schemeClr>
                </a:solidFill>
              </a:endParaRPr>
            </a:p>
          </p:txBody>
        </p:sp>
        <p:sp>
          <p:nvSpPr>
            <p:cNvPr id="77" name="Rectangle 76"/>
            <p:cNvSpPr/>
            <p:nvPr/>
          </p:nvSpPr>
          <p:spPr bwMode="auto">
            <a:xfrm>
              <a:off x="1149622" y="2604317"/>
              <a:ext cx="2071885" cy="8280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60944" tIns="60941" rIns="60944" bIns="60941" numCol="1" rtlCol="0" anchor="ctr" anchorCtr="0" compatLnSpc="1">
              <a:prstTxWarp prst="textNoShape">
                <a:avLst/>
              </a:prstTxWarp>
              <a:spAutoFit/>
            </a:bodyPr>
            <a:lstStyle/>
            <a:p>
              <a:pPr algn="ctr" defTabSz="913765" fontAlgn="base">
                <a:spcBef>
                  <a:spcPct val="0"/>
                </a:spcBef>
                <a:spcAft>
                  <a:spcPct val="0"/>
                </a:spcAft>
              </a:pPr>
              <a:r>
                <a:rPr lang="en-US" sz="1866" dirty="0">
                  <a:ln>
                    <a:solidFill>
                      <a:schemeClr val="bg1">
                        <a:alpha val="0"/>
                      </a:schemeClr>
                    </a:solidFill>
                  </a:ln>
                  <a:solidFill>
                    <a:srgbClr val="595959">
                      <a:alpha val="99000"/>
                    </a:srgbClr>
                  </a:solidFill>
                </a:rPr>
                <a:t>PORT 3389</a:t>
              </a:r>
            </a:p>
          </p:txBody>
        </p:sp>
      </p:grpSp>
    </p:spTree>
    <p:extLst>
      <p:ext uri="{BB962C8B-B14F-4D97-AF65-F5344CB8AC3E}">
        <p14:creationId xmlns:p14="http://schemas.microsoft.com/office/powerpoint/2010/main" val="423913033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a:t>Load Balancer: Default Health Probe</a:t>
            </a:r>
          </a:p>
        </p:txBody>
      </p:sp>
      <p:grpSp>
        <p:nvGrpSpPr>
          <p:cNvPr id="7" name="Group 6"/>
          <p:cNvGrpSpPr/>
          <p:nvPr/>
        </p:nvGrpSpPr>
        <p:grpSpPr>
          <a:xfrm>
            <a:off x="5221186" y="1176044"/>
            <a:ext cx="1746457" cy="1746457"/>
            <a:chOff x="5220956" y="3282288"/>
            <a:chExt cx="1746912" cy="1746912"/>
          </a:xfrm>
        </p:grpSpPr>
        <p:sp>
          <p:nvSpPr>
            <p:cNvPr id="5" name="Rectangle 4"/>
            <p:cNvSpPr/>
            <p:nvPr/>
          </p:nvSpPr>
          <p:spPr bwMode="auto">
            <a:xfrm>
              <a:off x="5220956" y="3282288"/>
              <a:ext cx="1746912" cy="17469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91416" rIns="91412" bIns="91416" numCol="1" rtlCol="0" anchor="b" anchorCtr="0" compatLnSpc="1">
              <a:prstTxWarp prst="textNoShape">
                <a:avLst/>
              </a:prstTxWarp>
            </a:bodyPr>
            <a:lstStyle/>
            <a:p>
              <a:pPr algn="ctr" defTabSz="913794" fontAlgn="base">
                <a:spcBef>
                  <a:spcPct val="0"/>
                </a:spcBef>
                <a:spcAft>
                  <a:spcPct val="0"/>
                </a:spcAft>
              </a:pPr>
              <a:r>
                <a:rPr lang="en-US" sz="3599" dirty="0">
                  <a:solidFill>
                    <a:schemeClr val="bg1">
                      <a:alpha val="99000"/>
                    </a:schemeClr>
                  </a:solidFill>
                </a:rPr>
                <a:t>LB</a:t>
              </a:r>
            </a:p>
          </p:txBody>
        </p:sp>
        <p:sp>
          <p:nvSpPr>
            <p:cNvPr id="6" name="Freeform 40"/>
            <p:cNvSpPr>
              <a:spLocks noEditPoints="1"/>
            </p:cNvSpPr>
            <p:nvPr/>
          </p:nvSpPr>
          <p:spPr bwMode="black">
            <a:xfrm>
              <a:off x="5713412" y="3559507"/>
              <a:ext cx="762000" cy="733496"/>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2000" dirty="0"/>
            </a:p>
          </p:txBody>
        </p:sp>
      </p:grpSp>
      <p:sp>
        <p:nvSpPr>
          <p:cNvPr id="8" name="Rectangle 7"/>
          <p:cNvSpPr/>
          <p:nvPr/>
        </p:nvSpPr>
        <p:spPr bwMode="auto">
          <a:xfrm>
            <a:off x="2058001" y="3599558"/>
            <a:ext cx="2705414" cy="27054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5" rIns="91404" bIns="45705" numCol="1" rtlCol="0" anchor="b" anchorCtr="0" compatLnSpc="1">
            <a:prstTxWarp prst="textNoShape">
              <a:avLst/>
            </a:prstTxWarp>
          </a:bodyPr>
          <a:lstStyle/>
          <a:p>
            <a:pPr algn="ctr" defTabSz="913794" fontAlgn="base">
              <a:spcBef>
                <a:spcPct val="0"/>
              </a:spcBef>
              <a:spcAft>
                <a:spcPct val="0"/>
              </a:spcAft>
            </a:pPr>
            <a:r>
              <a:rPr lang="en-US" sz="3199" dirty="0">
                <a:solidFill>
                  <a:schemeClr val="bg1">
                    <a:alpha val="99000"/>
                  </a:schemeClr>
                </a:solidFill>
              </a:rPr>
              <a:t>VM</a:t>
            </a:r>
          </a:p>
        </p:txBody>
      </p:sp>
      <p:sp>
        <p:nvSpPr>
          <p:cNvPr id="9" name="Rectangle 8"/>
          <p:cNvSpPr/>
          <p:nvPr/>
        </p:nvSpPr>
        <p:spPr bwMode="auto">
          <a:xfrm>
            <a:off x="7408808" y="3599558"/>
            <a:ext cx="2705414" cy="27054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5" rIns="91404" bIns="45705" numCol="1" rtlCol="0" anchor="b" anchorCtr="0" compatLnSpc="1">
            <a:prstTxWarp prst="textNoShape">
              <a:avLst/>
            </a:prstTxWarp>
          </a:bodyPr>
          <a:lstStyle/>
          <a:p>
            <a:pPr algn="ctr" defTabSz="913794" fontAlgn="base">
              <a:spcBef>
                <a:spcPct val="0"/>
              </a:spcBef>
              <a:spcAft>
                <a:spcPct val="0"/>
              </a:spcAft>
            </a:pPr>
            <a:r>
              <a:rPr lang="en-US" sz="3199" dirty="0">
                <a:solidFill>
                  <a:schemeClr val="bg1">
                    <a:alpha val="99000"/>
                  </a:schemeClr>
                </a:solidFill>
              </a:rPr>
              <a:t>VM</a:t>
            </a:r>
          </a:p>
        </p:txBody>
      </p:sp>
      <p:sp>
        <p:nvSpPr>
          <p:cNvPr id="10" name="Rectangle 9"/>
          <p:cNvSpPr/>
          <p:nvPr/>
        </p:nvSpPr>
        <p:spPr bwMode="auto">
          <a:xfrm>
            <a:off x="2413890" y="3683693"/>
            <a:ext cx="1993642" cy="7242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08" rIns="91404" bIns="91408" numCol="1" rtlCol="0" anchor="ctr" anchorCtr="0" compatLnSpc="1">
            <a:prstTxWarp prst="textNoShape">
              <a:avLst/>
            </a:prstTxWarp>
          </a:bodyPr>
          <a:lstStyle/>
          <a:p>
            <a:pPr defTabSz="913794" fontAlgn="base">
              <a:spcBef>
                <a:spcPct val="0"/>
              </a:spcBef>
              <a:spcAft>
                <a:spcPct val="0"/>
              </a:spcAft>
            </a:pPr>
            <a:r>
              <a:rPr lang="en-US" sz="2000" dirty="0">
                <a:solidFill>
                  <a:schemeClr val="tx2">
                    <a:lumMod val="50000"/>
                    <a:alpha val="99000"/>
                  </a:schemeClr>
                </a:solidFill>
              </a:rPr>
              <a:t>Azure</a:t>
            </a:r>
          </a:p>
          <a:p>
            <a:pPr defTabSz="913794" fontAlgn="base">
              <a:spcBef>
                <a:spcPct val="0"/>
              </a:spcBef>
              <a:spcAft>
                <a:spcPct val="0"/>
              </a:spcAft>
            </a:pPr>
            <a:r>
              <a:rPr lang="en-US" sz="2000" dirty="0">
                <a:solidFill>
                  <a:schemeClr val="tx2">
                    <a:lumMod val="50000"/>
                    <a:alpha val="99000"/>
                  </a:schemeClr>
                </a:solidFill>
              </a:rPr>
              <a:t>Agent</a:t>
            </a:r>
          </a:p>
        </p:txBody>
      </p:sp>
      <p:sp>
        <p:nvSpPr>
          <p:cNvPr id="11" name="Rectangle 10"/>
          <p:cNvSpPr/>
          <p:nvPr/>
        </p:nvSpPr>
        <p:spPr bwMode="auto">
          <a:xfrm>
            <a:off x="2413890" y="5047774"/>
            <a:ext cx="1993642" cy="7242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08" rIns="91404" bIns="91408" numCol="1" rtlCol="0" anchor="ctr" anchorCtr="0" compatLnSpc="1">
            <a:prstTxWarp prst="textNoShape">
              <a:avLst/>
            </a:prstTxWarp>
          </a:bodyPr>
          <a:lstStyle/>
          <a:p>
            <a:pPr defTabSz="913794" fontAlgn="base">
              <a:spcBef>
                <a:spcPct val="0"/>
              </a:spcBef>
              <a:spcAft>
                <a:spcPct val="0"/>
              </a:spcAft>
            </a:pPr>
            <a:r>
              <a:rPr lang="en-US" sz="2000" dirty="0">
                <a:solidFill>
                  <a:schemeClr val="tx2">
                    <a:lumMod val="50000"/>
                    <a:alpha val="99000"/>
                  </a:schemeClr>
                </a:solidFill>
              </a:rPr>
              <a:t>Customer</a:t>
            </a:r>
          </a:p>
          <a:p>
            <a:pPr defTabSz="913794" fontAlgn="base">
              <a:spcBef>
                <a:spcPct val="0"/>
              </a:spcBef>
              <a:spcAft>
                <a:spcPct val="0"/>
              </a:spcAft>
            </a:pPr>
            <a:r>
              <a:rPr lang="en-US" sz="2000" dirty="0">
                <a:solidFill>
                  <a:schemeClr val="tx2">
                    <a:lumMod val="50000"/>
                    <a:alpha val="99000"/>
                  </a:schemeClr>
                </a:solidFill>
              </a:rPr>
              <a:t>Application</a:t>
            </a:r>
          </a:p>
        </p:txBody>
      </p:sp>
      <p:sp>
        <p:nvSpPr>
          <p:cNvPr id="12" name="Rectangle 11"/>
          <p:cNvSpPr/>
          <p:nvPr/>
        </p:nvSpPr>
        <p:spPr bwMode="auto">
          <a:xfrm>
            <a:off x="7764691" y="3692223"/>
            <a:ext cx="1993642" cy="7242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08" rIns="91404" bIns="91408" numCol="1" rtlCol="0" anchor="ctr" anchorCtr="0" compatLnSpc="1">
            <a:prstTxWarp prst="textNoShape">
              <a:avLst/>
            </a:prstTxWarp>
          </a:bodyPr>
          <a:lstStyle/>
          <a:p>
            <a:pPr defTabSz="913794" fontAlgn="base">
              <a:spcBef>
                <a:spcPct val="0"/>
              </a:spcBef>
              <a:spcAft>
                <a:spcPct val="0"/>
              </a:spcAft>
            </a:pPr>
            <a:r>
              <a:rPr lang="en-US" sz="2000" dirty="0">
                <a:solidFill>
                  <a:schemeClr val="tx2">
                    <a:lumMod val="50000"/>
                    <a:alpha val="99000"/>
                  </a:schemeClr>
                </a:solidFill>
              </a:rPr>
              <a:t>Azure</a:t>
            </a:r>
          </a:p>
          <a:p>
            <a:pPr defTabSz="913794" fontAlgn="base">
              <a:spcBef>
                <a:spcPct val="0"/>
              </a:spcBef>
              <a:spcAft>
                <a:spcPct val="0"/>
              </a:spcAft>
            </a:pPr>
            <a:r>
              <a:rPr lang="en-US" sz="2000" dirty="0">
                <a:solidFill>
                  <a:schemeClr val="tx2">
                    <a:lumMod val="50000"/>
                    <a:alpha val="99000"/>
                  </a:schemeClr>
                </a:solidFill>
              </a:rPr>
              <a:t>Agent</a:t>
            </a:r>
          </a:p>
        </p:txBody>
      </p:sp>
      <p:sp>
        <p:nvSpPr>
          <p:cNvPr id="13" name="Rectangle 12"/>
          <p:cNvSpPr/>
          <p:nvPr/>
        </p:nvSpPr>
        <p:spPr bwMode="auto">
          <a:xfrm>
            <a:off x="7764691" y="5056304"/>
            <a:ext cx="1993642" cy="7242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08" rIns="91404" bIns="91408" numCol="1" rtlCol="0" anchor="ctr" anchorCtr="0" compatLnSpc="1">
            <a:prstTxWarp prst="textNoShape">
              <a:avLst/>
            </a:prstTxWarp>
          </a:bodyPr>
          <a:lstStyle/>
          <a:p>
            <a:pPr defTabSz="913794" fontAlgn="base">
              <a:spcBef>
                <a:spcPct val="0"/>
              </a:spcBef>
              <a:spcAft>
                <a:spcPct val="0"/>
              </a:spcAft>
            </a:pPr>
            <a:r>
              <a:rPr lang="en-US" sz="2000" dirty="0">
                <a:solidFill>
                  <a:schemeClr val="tx2">
                    <a:lumMod val="50000"/>
                    <a:alpha val="99000"/>
                  </a:schemeClr>
                </a:solidFill>
              </a:rPr>
              <a:t>Customer</a:t>
            </a:r>
          </a:p>
          <a:p>
            <a:pPr defTabSz="913794" fontAlgn="base">
              <a:spcBef>
                <a:spcPct val="0"/>
              </a:spcBef>
              <a:spcAft>
                <a:spcPct val="0"/>
              </a:spcAft>
            </a:pPr>
            <a:r>
              <a:rPr lang="en-US" sz="2000" dirty="0">
                <a:solidFill>
                  <a:schemeClr val="tx2">
                    <a:lumMod val="50000"/>
                    <a:alpha val="99000"/>
                  </a:schemeClr>
                </a:solidFill>
              </a:rPr>
              <a:t>Application</a:t>
            </a:r>
          </a:p>
        </p:txBody>
      </p:sp>
      <p:sp>
        <p:nvSpPr>
          <p:cNvPr id="14" name="Freeform 40"/>
          <p:cNvSpPr>
            <a:spLocks noEditPoints="1"/>
          </p:cNvSpPr>
          <p:nvPr/>
        </p:nvSpPr>
        <p:spPr bwMode="black">
          <a:xfrm>
            <a:off x="3645731" y="3809973"/>
            <a:ext cx="490055" cy="471724"/>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chemeClr val="accent4"/>
          </a:solidFill>
          <a:ln>
            <a:noFill/>
          </a:ln>
          <a:extLst/>
        </p:spPr>
        <p:txBody>
          <a:bodyPr vert="horz" wrap="square" lIns="91408" tIns="45705" rIns="91408" bIns="45705" numCol="1" anchor="t" anchorCtr="0" compatLnSpc="1">
            <a:prstTxWarp prst="textNoShape">
              <a:avLst/>
            </a:prstTxWarp>
          </a:bodyPr>
          <a:lstStyle/>
          <a:p>
            <a:endParaRPr lang="en-US" sz="1800" dirty="0"/>
          </a:p>
        </p:txBody>
      </p:sp>
      <p:sp>
        <p:nvSpPr>
          <p:cNvPr id="15" name="Freeform 40"/>
          <p:cNvSpPr>
            <a:spLocks noEditPoints="1"/>
          </p:cNvSpPr>
          <p:nvPr/>
        </p:nvSpPr>
        <p:spPr bwMode="black">
          <a:xfrm>
            <a:off x="9064755" y="3839038"/>
            <a:ext cx="490055" cy="471724"/>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chemeClr val="accent4"/>
          </a:solidFill>
          <a:ln>
            <a:noFill/>
          </a:ln>
          <a:extLst/>
        </p:spPr>
        <p:txBody>
          <a:bodyPr vert="horz" wrap="square" lIns="91408" tIns="45705" rIns="91408" bIns="45705" numCol="1" anchor="t" anchorCtr="0" compatLnSpc="1">
            <a:prstTxWarp prst="textNoShape">
              <a:avLst/>
            </a:prstTxWarp>
          </a:bodyPr>
          <a:lstStyle/>
          <a:p>
            <a:endParaRPr lang="en-US" sz="1800" dirty="0"/>
          </a:p>
        </p:txBody>
      </p:sp>
      <p:cxnSp>
        <p:nvCxnSpPr>
          <p:cNvPr id="16" name="Straight Arrow Connector 15"/>
          <p:cNvCxnSpPr/>
          <p:nvPr/>
        </p:nvCxnSpPr>
        <p:spPr>
          <a:xfrm flipV="1">
            <a:off x="3410708" y="4416502"/>
            <a:ext cx="0" cy="631272"/>
          </a:xfrm>
          <a:prstGeom prst="straightConnector1">
            <a:avLst/>
          </a:prstGeom>
          <a:ln w="57150">
            <a:solidFill>
              <a:schemeClr val="bg1"/>
            </a:solidFill>
            <a:prstDash val="sysDash"/>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8761512" y="4416502"/>
            <a:ext cx="0" cy="631272"/>
          </a:xfrm>
          <a:prstGeom prst="straightConnector1">
            <a:avLst/>
          </a:prstGeom>
          <a:ln w="57150">
            <a:solidFill>
              <a:schemeClr val="bg1"/>
            </a:solidFill>
            <a:prstDash val="sysDash"/>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2010804" y="4552947"/>
            <a:ext cx="1353501" cy="338524"/>
          </a:xfrm>
          <a:prstGeom prst="rect">
            <a:avLst/>
          </a:prstGeom>
        </p:spPr>
        <p:txBody>
          <a:bodyPr wrap="square" lIns="91408" tIns="45705" rIns="91408" bIns="45705">
            <a:spAutoFit/>
          </a:bodyPr>
          <a:lstStyle/>
          <a:p>
            <a:pPr algn="r"/>
            <a:r>
              <a:rPr lang="en-US" sz="1600" dirty="0">
                <a:solidFill>
                  <a:schemeClr val="bg1"/>
                </a:solidFill>
              </a:rPr>
              <a:t>Role Status </a:t>
            </a:r>
          </a:p>
        </p:txBody>
      </p:sp>
      <p:sp>
        <p:nvSpPr>
          <p:cNvPr id="22" name="Rectangle 21"/>
          <p:cNvSpPr/>
          <p:nvPr/>
        </p:nvSpPr>
        <p:spPr>
          <a:xfrm>
            <a:off x="8760717" y="4560067"/>
            <a:ext cx="1353501" cy="338524"/>
          </a:xfrm>
          <a:prstGeom prst="rect">
            <a:avLst/>
          </a:prstGeom>
        </p:spPr>
        <p:txBody>
          <a:bodyPr wrap="square" lIns="91408" tIns="45705" rIns="91408" bIns="45705">
            <a:spAutoFit/>
          </a:bodyPr>
          <a:lstStyle/>
          <a:p>
            <a:r>
              <a:rPr lang="en-US" sz="1600" dirty="0">
                <a:solidFill>
                  <a:schemeClr val="bg1"/>
                </a:solidFill>
              </a:rPr>
              <a:t>Role Status </a:t>
            </a:r>
          </a:p>
        </p:txBody>
      </p:sp>
      <p:cxnSp>
        <p:nvCxnSpPr>
          <p:cNvPr id="23" name="Straight Arrow Connector 22"/>
          <p:cNvCxnSpPr>
            <a:stCxn id="8" idx="0"/>
          </p:cNvCxnSpPr>
          <p:nvPr/>
        </p:nvCxnSpPr>
        <p:spPr>
          <a:xfrm flipV="1">
            <a:off x="3410710" y="2922505"/>
            <a:ext cx="2669421" cy="677054"/>
          </a:xfrm>
          <a:prstGeom prst="straightConnector1">
            <a:avLst/>
          </a:prstGeom>
          <a:ln w="57150">
            <a:solidFill>
              <a:schemeClr val="tx2"/>
            </a:solidFill>
            <a:prstDash val="dash"/>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5" idx="2"/>
            <a:endCxn id="9" idx="0"/>
          </p:cNvCxnSpPr>
          <p:nvPr/>
        </p:nvCxnSpPr>
        <p:spPr>
          <a:xfrm>
            <a:off x="6094412" y="2922505"/>
            <a:ext cx="2667100" cy="677054"/>
          </a:xfrm>
          <a:prstGeom prst="straightConnector1">
            <a:avLst/>
          </a:prstGeom>
          <a:ln w="57150">
            <a:solidFill>
              <a:schemeClr val="tx2"/>
            </a:solidFill>
            <a:prstDash val="dash"/>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9" name="Multiply 28"/>
          <p:cNvSpPr/>
          <p:nvPr/>
        </p:nvSpPr>
        <p:spPr bwMode="auto">
          <a:xfrm>
            <a:off x="4475061" y="2867242"/>
            <a:ext cx="731341" cy="731341"/>
          </a:xfrm>
          <a:prstGeom prst="mathMultiply">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94" fontAlgn="base">
              <a:spcBef>
                <a:spcPct val="0"/>
              </a:spcBef>
              <a:spcAft>
                <a:spcPct val="0"/>
              </a:spcAft>
            </a:pPr>
            <a:endParaRPr lang="en-US" sz="2299" dirty="0">
              <a:gradFill>
                <a:gsLst>
                  <a:gs pos="0">
                    <a:srgbClr val="FFFFFF"/>
                  </a:gs>
                  <a:gs pos="100000">
                    <a:srgbClr val="FFFFFF"/>
                  </a:gs>
                </a:gsLst>
                <a:lin ang="5400000" scaled="0"/>
              </a:gradFill>
            </a:endParaRPr>
          </a:p>
        </p:txBody>
      </p:sp>
      <p:sp>
        <p:nvSpPr>
          <p:cNvPr id="30" name="Multiply 29"/>
          <p:cNvSpPr/>
          <p:nvPr/>
        </p:nvSpPr>
        <p:spPr bwMode="auto">
          <a:xfrm>
            <a:off x="3045038" y="5040712"/>
            <a:ext cx="731341" cy="731341"/>
          </a:xfrm>
          <a:prstGeom prst="mathMultiply">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94" fontAlgn="base">
              <a:spcBef>
                <a:spcPct val="0"/>
              </a:spcBef>
              <a:spcAft>
                <a:spcPct val="0"/>
              </a:spcAft>
            </a:pPr>
            <a:endParaRPr lang="en-US" sz="2299"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0852849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a:t>Load Balancer: Custom Health Probe</a:t>
            </a:r>
          </a:p>
        </p:txBody>
      </p:sp>
      <p:grpSp>
        <p:nvGrpSpPr>
          <p:cNvPr id="7" name="Group 6"/>
          <p:cNvGrpSpPr/>
          <p:nvPr/>
        </p:nvGrpSpPr>
        <p:grpSpPr>
          <a:xfrm>
            <a:off x="5221186" y="1176044"/>
            <a:ext cx="1746457" cy="1746457"/>
            <a:chOff x="5220956" y="3282288"/>
            <a:chExt cx="1746912" cy="1746912"/>
          </a:xfrm>
        </p:grpSpPr>
        <p:sp>
          <p:nvSpPr>
            <p:cNvPr id="5" name="Rectangle 4"/>
            <p:cNvSpPr/>
            <p:nvPr/>
          </p:nvSpPr>
          <p:spPr bwMode="auto">
            <a:xfrm>
              <a:off x="5220956" y="3282288"/>
              <a:ext cx="1746912" cy="17469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91416" rIns="91412" bIns="91416" numCol="1" rtlCol="0" anchor="b" anchorCtr="0" compatLnSpc="1">
              <a:prstTxWarp prst="textNoShape">
                <a:avLst/>
              </a:prstTxWarp>
            </a:bodyPr>
            <a:lstStyle/>
            <a:p>
              <a:pPr algn="ctr" defTabSz="913794" fontAlgn="base">
                <a:spcBef>
                  <a:spcPct val="0"/>
                </a:spcBef>
                <a:spcAft>
                  <a:spcPct val="0"/>
                </a:spcAft>
              </a:pPr>
              <a:r>
                <a:rPr lang="en-US" sz="3599" dirty="0">
                  <a:solidFill>
                    <a:schemeClr val="bg1">
                      <a:alpha val="99000"/>
                    </a:schemeClr>
                  </a:solidFill>
                </a:rPr>
                <a:t>LB</a:t>
              </a:r>
            </a:p>
          </p:txBody>
        </p:sp>
        <p:sp>
          <p:nvSpPr>
            <p:cNvPr id="6" name="Freeform 40"/>
            <p:cNvSpPr>
              <a:spLocks noEditPoints="1"/>
            </p:cNvSpPr>
            <p:nvPr/>
          </p:nvSpPr>
          <p:spPr bwMode="black">
            <a:xfrm>
              <a:off x="5713412" y="3559507"/>
              <a:ext cx="762000" cy="733496"/>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2000" dirty="0"/>
            </a:p>
          </p:txBody>
        </p:sp>
      </p:grpSp>
      <p:sp>
        <p:nvSpPr>
          <p:cNvPr id="8" name="Rectangle 7"/>
          <p:cNvSpPr/>
          <p:nvPr/>
        </p:nvSpPr>
        <p:spPr bwMode="auto">
          <a:xfrm>
            <a:off x="2058001" y="3599558"/>
            <a:ext cx="2705414" cy="27054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5" rIns="91404" bIns="45705" numCol="1" rtlCol="0" anchor="b" anchorCtr="0" compatLnSpc="1">
            <a:prstTxWarp prst="textNoShape">
              <a:avLst/>
            </a:prstTxWarp>
          </a:bodyPr>
          <a:lstStyle/>
          <a:p>
            <a:pPr algn="ctr" defTabSz="913794" fontAlgn="base">
              <a:spcBef>
                <a:spcPct val="0"/>
              </a:spcBef>
              <a:spcAft>
                <a:spcPct val="0"/>
              </a:spcAft>
            </a:pPr>
            <a:r>
              <a:rPr lang="en-US" sz="3199" dirty="0">
                <a:solidFill>
                  <a:schemeClr val="bg1">
                    <a:alpha val="99000"/>
                  </a:schemeClr>
                </a:solidFill>
              </a:rPr>
              <a:t>VM</a:t>
            </a:r>
          </a:p>
        </p:txBody>
      </p:sp>
      <p:sp>
        <p:nvSpPr>
          <p:cNvPr id="9" name="Rectangle 8"/>
          <p:cNvSpPr/>
          <p:nvPr/>
        </p:nvSpPr>
        <p:spPr bwMode="auto">
          <a:xfrm>
            <a:off x="7408808" y="3599558"/>
            <a:ext cx="2705414" cy="27054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5" rIns="91404" bIns="45705" numCol="1" rtlCol="0" anchor="b" anchorCtr="0" compatLnSpc="1">
            <a:prstTxWarp prst="textNoShape">
              <a:avLst/>
            </a:prstTxWarp>
          </a:bodyPr>
          <a:lstStyle/>
          <a:p>
            <a:pPr algn="ctr" defTabSz="913794" fontAlgn="base">
              <a:spcBef>
                <a:spcPct val="0"/>
              </a:spcBef>
              <a:spcAft>
                <a:spcPct val="0"/>
              </a:spcAft>
            </a:pPr>
            <a:r>
              <a:rPr lang="en-US" sz="3199" dirty="0">
                <a:solidFill>
                  <a:schemeClr val="bg1">
                    <a:alpha val="99000"/>
                  </a:schemeClr>
                </a:solidFill>
              </a:rPr>
              <a:t>VM</a:t>
            </a:r>
          </a:p>
        </p:txBody>
      </p:sp>
      <p:sp>
        <p:nvSpPr>
          <p:cNvPr id="10" name="Rectangle 9"/>
          <p:cNvSpPr/>
          <p:nvPr/>
        </p:nvSpPr>
        <p:spPr bwMode="auto">
          <a:xfrm>
            <a:off x="2413890" y="3683693"/>
            <a:ext cx="1993642" cy="7242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08" rIns="91404" bIns="91408" numCol="1" rtlCol="0" anchor="ctr" anchorCtr="0" compatLnSpc="1">
            <a:prstTxWarp prst="textNoShape">
              <a:avLst/>
            </a:prstTxWarp>
          </a:bodyPr>
          <a:lstStyle/>
          <a:p>
            <a:pPr defTabSz="913794" fontAlgn="base">
              <a:spcBef>
                <a:spcPct val="0"/>
              </a:spcBef>
              <a:spcAft>
                <a:spcPct val="0"/>
              </a:spcAft>
            </a:pPr>
            <a:r>
              <a:rPr lang="en-US" sz="2000" dirty="0">
                <a:solidFill>
                  <a:schemeClr val="tx2">
                    <a:lumMod val="50000"/>
                    <a:alpha val="99000"/>
                  </a:schemeClr>
                </a:solidFill>
              </a:rPr>
              <a:t>Azure</a:t>
            </a:r>
          </a:p>
          <a:p>
            <a:pPr defTabSz="913794" fontAlgn="base">
              <a:spcBef>
                <a:spcPct val="0"/>
              </a:spcBef>
              <a:spcAft>
                <a:spcPct val="0"/>
              </a:spcAft>
            </a:pPr>
            <a:r>
              <a:rPr lang="en-US" sz="2000" dirty="0">
                <a:solidFill>
                  <a:schemeClr val="tx2">
                    <a:lumMod val="50000"/>
                    <a:alpha val="99000"/>
                  </a:schemeClr>
                </a:solidFill>
              </a:rPr>
              <a:t>Agent</a:t>
            </a:r>
          </a:p>
        </p:txBody>
      </p:sp>
      <p:sp>
        <p:nvSpPr>
          <p:cNvPr id="11" name="Rectangle 10"/>
          <p:cNvSpPr/>
          <p:nvPr/>
        </p:nvSpPr>
        <p:spPr bwMode="auto">
          <a:xfrm>
            <a:off x="2413890" y="5047774"/>
            <a:ext cx="1993642" cy="7242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08" rIns="91404" bIns="91408" numCol="1" rtlCol="0" anchor="ctr" anchorCtr="0" compatLnSpc="1">
            <a:prstTxWarp prst="textNoShape">
              <a:avLst/>
            </a:prstTxWarp>
          </a:bodyPr>
          <a:lstStyle/>
          <a:p>
            <a:pPr defTabSz="913794" fontAlgn="base">
              <a:spcBef>
                <a:spcPct val="0"/>
              </a:spcBef>
              <a:spcAft>
                <a:spcPct val="0"/>
              </a:spcAft>
            </a:pPr>
            <a:r>
              <a:rPr lang="en-US" sz="2000" dirty="0">
                <a:solidFill>
                  <a:schemeClr val="tx2">
                    <a:lumMod val="50000"/>
                    <a:alpha val="99000"/>
                  </a:schemeClr>
                </a:solidFill>
              </a:rPr>
              <a:t>Customer</a:t>
            </a:r>
          </a:p>
          <a:p>
            <a:pPr defTabSz="913794" fontAlgn="base">
              <a:spcBef>
                <a:spcPct val="0"/>
              </a:spcBef>
              <a:spcAft>
                <a:spcPct val="0"/>
              </a:spcAft>
            </a:pPr>
            <a:r>
              <a:rPr lang="en-US" sz="2000" dirty="0">
                <a:solidFill>
                  <a:schemeClr val="tx2">
                    <a:lumMod val="50000"/>
                    <a:alpha val="99000"/>
                  </a:schemeClr>
                </a:solidFill>
              </a:rPr>
              <a:t>Application</a:t>
            </a:r>
          </a:p>
        </p:txBody>
      </p:sp>
      <p:sp>
        <p:nvSpPr>
          <p:cNvPr id="12" name="Rectangle 11"/>
          <p:cNvSpPr/>
          <p:nvPr/>
        </p:nvSpPr>
        <p:spPr bwMode="auto">
          <a:xfrm>
            <a:off x="7764691" y="3692223"/>
            <a:ext cx="1993642" cy="7242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08" rIns="91404" bIns="91408" numCol="1" rtlCol="0" anchor="ctr" anchorCtr="0" compatLnSpc="1">
            <a:prstTxWarp prst="textNoShape">
              <a:avLst/>
            </a:prstTxWarp>
          </a:bodyPr>
          <a:lstStyle/>
          <a:p>
            <a:pPr defTabSz="913794" fontAlgn="base">
              <a:spcBef>
                <a:spcPct val="0"/>
              </a:spcBef>
              <a:spcAft>
                <a:spcPct val="0"/>
              </a:spcAft>
            </a:pPr>
            <a:r>
              <a:rPr lang="en-US" sz="2000" dirty="0">
                <a:solidFill>
                  <a:schemeClr val="tx2">
                    <a:lumMod val="50000"/>
                    <a:alpha val="99000"/>
                  </a:schemeClr>
                </a:solidFill>
              </a:rPr>
              <a:t>Azure</a:t>
            </a:r>
          </a:p>
          <a:p>
            <a:pPr defTabSz="913794" fontAlgn="base">
              <a:spcBef>
                <a:spcPct val="0"/>
              </a:spcBef>
              <a:spcAft>
                <a:spcPct val="0"/>
              </a:spcAft>
            </a:pPr>
            <a:r>
              <a:rPr lang="en-US" sz="2000" dirty="0">
                <a:solidFill>
                  <a:schemeClr val="tx2">
                    <a:lumMod val="50000"/>
                    <a:alpha val="99000"/>
                  </a:schemeClr>
                </a:solidFill>
              </a:rPr>
              <a:t>Agent</a:t>
            </a:r>
          </a:p>
        </p:txBody>
      </p:sp>
      <p:sp>
        <p:nvSpPr>
          <p:cNvPr id="13" name="Rectangle 12"/>
          <p:cNvSpPr/>
          <p:nvPr/>
        </p:nvSpPr>
        <p:spPr bwMode="auto">
          <a:xfrm>
            <a:off x="7764691" y="5056304"/>
            <a:ext cx="1993642" cy="7242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91408" rIns="91404" bIns="91408" numCol="1" rtlCol="0" anchor="ctr" anchorCtr="0" compatLnSpc="1">
            <a:prstTxWarp prst="textNoShape">
              <a:avLst/>
            </a:prstTxWarp>
          </a:bodyPr>
          <a:lstStyle/>
          <a:p>
            <a:pPr defTabSz="913794" fontAlgn="base">
              <a:spcBef>
                <a:spcPct val="0"/>
              </a:spcBef>
              <a:spcAft>
                <a:spcPct val="0"/>
              </a:spcAft>
            </a:pPr>
            <a:r>
              <a:rPr lang="en-US" sz="2000" dirty="0">
                <a:solidFill>
                  <a:schemeClr val="tx2">
                    <a:lumMod val="50000"/>
                    <a:alpha val="99000"/>
                  </a:schemeClr>
                </a:solidFill>
              </a:rPr>
              <a:t>Customer</a:t>
            </a:r>
          </a:p>
          <a:p>
            <a:pPr defTabSz="913794" fontAlgn="base">
              <a:spcBef>
                <a:spcPct val="0"/>
              </a:spcBef>
              <a:spcAft>
                <a:spcPct val="0"/>
              </a:spcAft>
            </a:pPr>
            <a:r>
              <a:rPr lang="en-US" sz="2000" dirty="0">
                <a:solidFill>
                  <a:schemeClr val="tx2">
                    <a:lumMod val="50000"/>
                    <a:alpha val="99000"/>
                  </a:schemeClr>
                </a:solidFill>
              </a:rPr>
              <a:t>Application</a:t>
            </a:r>
          </a:p>
        </p:txBody>
      </p:sp>
      <p:sp>
        <p:nvSpPr>
          <p:cNvPr id="14" name="Freeform 40"/>
          <p:cNvSpPr>
            <a:spLocks noEditPoints="1"/>
          </p:cNvSpPr>
          <p:nvPr/>
        </p:nvSpPr>
        <p:spPr bwMode="black">
          <a:xfrm>
            <a:off x="3645731" y="3809973"/>
            <a:ext cx="490055" cy="471724"/>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chemeClr val="accent4"/>
          </a:solidFill>
          <a:ln>
            <a:noFill/>
          </a:ln>
          <a:extLst/>
        </p:spPr>
        <p:txBody>
          <a:bodyPr vert="horz" wrap="square" lIns="91408" tIns="45705" rIns="91408" bIns="45705" numCol="1" anchor="t" anchorCtr="0" compatLnSpc="1">
            <a:prstTxWarp prst="textNoShape">
              <a:avLst/>
            </a:prstTxWarp>
          </a:bodyPr>
          <a:lstStyle/>
          <a:p>
            <a:endParaRPr lang="en-US" sz="1800" dirty="0"/>
          </a:p>
        </p:txBody>
      </p:sp>
      <p:sp>
        <p:nvSpPr>
          <p:cNvPr id="15" name="Freeform 40"/>
          <p:cNvSpPr>
            <a:spLocks noEditPoints="1"/>
          </p:cNvSpPr>
          <p:nvPr/>
        </p:nvSpPr>
        <p:spPr bwMode="black">
          <a:xfrm>
            <a:off x="9064755" y="3839038"/>
            <a:ext cx="490055" cy="471724"/>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chemeClr val="accent4"/>
          </a:solidFill>
          <a:ln>
            <a:noFill/>
          </a:ln>
          <a:extLst/>
        </p:spPr>
        <p:txBody>
          <a:bodyPr vert="horz" wrap="square" lIns="91408" tIns="45705" rIns="91408" bIns="45705" numCol="1" anchor="t" anchorCtr="0" compatLnSpc="1">
            <a:prstTxWarp prst="textNoShape">
              <a:avLst/>
            </a:prstTxWarp>
          </a:bodyPr>
          <a:lstStyle/>
          <a:p>
            <a:endParaRPr lang="en-US" sz="1800" dirty="0"/>
          </a:p>
        </p:txBody>
      </p:sp>
      <p:cxnSp>
        <p:nvCxnSpPr>
          <p:cNvPr id="16" name="Straight Arrow Connector 15"/>
          <p:cNvCxnSpPr/>
          <p:nvPr/>
        </p:nvCxnSpPr>
        <p:spPr>
          <a:xfrm flipV="1">
            <a:off x="3410708" y="4416502"/>
            <a:ext cx="0" cy="631272"/>
          </a:xfrm>
          <a:prstGeom prst="straightConnector1">
            <a:avLst/>
          </a:prstGeom>
          <a:ln w="57150">
            <a:solidFill>
              <a:schemeClr val="bg1"/>
            </a:solidFill>
            <a:prstDash val="sysDash"/>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8761512" y="4416502"/>
            <a:ext cx="0" cy="631272"/>
          </a:xfrm>
          <a:prstGeom prst="straightConnector1">
            <a:avLst/>
          </a:prstGeom>
          <a:ln w="57150">
            <a:solidFill>
              <a:schemeClr val="bg1"/>
            </a:solidFill>
            <a:prstDash val="sysDash"/>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2010804" y="4552947"/>
            <a:ext cx="1353501" cy="338524"/>
          </a:xfrm>
          <a:prstGeom prst="rect">
            <a:avLst/>
          </a:prstGeom>
        </p:spPr>
        <p:txBody>
          <a:bodyPr wrap="square" lIns="91408" tIns="45705" rIns="91408" bIns="45705">
            <a:spAutoFit/>
          </a:bodyPr>
          <a:lstStyle/>
          <a:p>
            <a:pPr algn="r"/>
            <a:r>
              <a:rPr lang="en-US" sz="1600" dirty="0">
                <a:solidFill>
                  <a:schemeClr val="bg1"/>
                </a:solidFill>
              </a:rPr>
              <a:t>Role Status </a:t>
            </a:r>
          </a:p>
        </p:txBody>
      </p:sp>
      <p:sp>
        <p:nvSpPr>
          <p:cNvPr id="22" name="Rectangle 21"/>
          <p:cNvSpPr/>
          <p:nvPr/>
        </p:nvSpPr>
        <p:spPr>
          <a:xfrm>
            <a:off x="8760717" y="4560067"/>
            <a:ext cx="1353501" cy="338524"/>
          </a:xfrm>
          <a:prstGeom prst="rect">
            <a:avLst/>
          </a:prstGeom>
        </p:spPr>
        <p:txBody>
          <a:bodyPr wrap="square" lIns="91408" tIns="45705" rIns="91408" bIns="45705">
            <a:spAutoFit/>
          </a:bodyPr>
          <a:lstStyle/>
          <a:p>
            <a:r>
              <a:rPr lang="en-US" sz="1600" dirty="0">
                <a:solidFill>
                  <a:schemeClr val="bg1"/>
                </a:solidFill>
              </a:rPr>
              <a:t>Role Status </a:t>
            </a:r>
          </a:p>
        </p:txBody>
      </p:sp>
      <p:cxnSp>
        <p:nvCxnSpPr>
          <p:cNvPr id="23" name="Straight Arrow Connector 22"/>
          <p:cNvCxnSpPr/>
          <p:nvPr/>
        </p:nvCxnSpPr>
        <p:spPr>
          <a:xfrm flipV="1">
            <a:off x="4231292" y="2922504"/>
            <a:ext cx="1848838" cy="2133802"/>
          </a:xfrm>
          <a:prstGeom prst="straightConnector1">
            <a:avLst/>
          </a:prstGeom>
          <a:ln w="57150">
            <a:solidFill>
              <a:schemeClr val="tx2"/>
            </a:solidFill>
            <a:prstDash val="dash"/>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5" idx="2"/>
          </p:cNvCxnSpPr>
          <p:nvPr/>
        </p:nvCxnSpPr>
        <p:spPr>
          <a:xfrm>
            <a:off x="6094415" y="2922504"/>
            <a:ext cx="1875393" cy="2118210"/>
          </a:xfrm>
          <a:prstGeom prst="straightConnector1">
            <a:avLst/>
          </a:prstGeom>
          <a:ln w="57150">
            <a:solidFill>
              <a:schemeClr val="tx2"/>
            </a:solidFill>
            <a:prstDash val="dash"/>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9" name="Multiply 28"/>
          <p:cNvSpPr/>
          <p:nvPr/>
        </p:nvSpPr>
        <p:spPr bwMode="auto">
          <a:xfrm>
            <a:off x="4379550" y="4074899"/>
            <a:ext cx="731341" cy="731341"/>
          </a:xfrm>
          <a:prstGeom prst="mathMultiply">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94" fontAlgn="base">
              <a:spcBef>
                <a:spcPct val="0"/>
              </a:spcBef>
              <a:spcAft>
                <a:spcPct val="0"/>
              </a:spcAft>
            </a:pPr>
            <a:endParaRPr lang="en-US" sz="2299" dirty="0">
              <a:gradFill>
                <a:gsLst>
                  <a:gs pos="0">
                    <a:srgbClr val="FFFFFF"/>
                  </a:gs>
                  <a:gs pos="100000">
                    <a:srgbClr val="FFFFFF"/>
                  </a:gs>
                </a:gsLst>
                <a:lin ang="5400000" scaled="0"/>
              </a:gradFill>
            </a:endParaRPr>
          </a:p>
        </p:txBody>
      </p:sp>
      <p:sp>
        <p:nvSpPr>
          <p:cNvPr id="30" name="Multiply 29"/>
          <p:cNvSpPr/>
          <p:nvPr/>
        </p:nvSpPr>
        <p:spPr bwMode="auto">
          <a:xfrm>
            <a:off x="3045038" y="5040712"/>
            <a:ext cx="731341" cy="731341"/>
          </a:xfrm>
          <a:prstGeom prst="mathMultiply">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94" fontAlgn="base">
              <a:spcBef>
                <a:spcPct val="0"/>
              </a:spcBef>
              <a:spcAft>
                <a:spcPct val="0"/>
              </a:spcAft>
            </a:pPr>
            <a:endParaRPr lang="en-US" sz="2299"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8288292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Hybrid solutions in Windows Azure</a:t>
            </a:r>
          </a:p>
        </p:txBody>
      </p:sp>
      <p:sp>
        <p:nvSpPr>
          <p:cNvPr id="48" name="Rectangle 47"/>
          <p:cNvSpPr/>
          <p:nvPr/>
        </p:nvSpPr>
        <p:spPr>
          <a:xfrm>
            <a:off x="4079879" y="5059570"/>
            <a:ext cx="4014284" cy="960182"/>
          </a:xfrm>
          <a:prstGeom prst="rect">
            <a:avLst/>
          </a:prstGeom>
        </p:spPr>
        <p:txBody>
          <a:bodyPr wrap="square" lIns="121839" tIns="60920" rIns="121839" bIns="60920">
            <a:spAutoFit/>
          </a:bodyPr>
          <a:lstStyle/>
          <a:p>
            <a:pPr algn="ctr" defTabSz="761422" fontAlgn="base">
              <a:lnSpc>
                <a:spcPct val="80000"/>
              </a:lnSpc>
            </a:pPr>
            <a:r>
              <a:rPr lang="en-US" sz="2400" dirty="0">
                <a:solidFill>
                  <a:srgbClr val="00188F"/>
                </a:solidFill>
              </a:rPr>
              <a:t>Secure Site-to-Site </a:t>
            </a:r>
          </a:p>
          <a:p>
            <a:pPr algn="ctr" defTabSz="761422" fontAlgn="base">
              <a:lnSpc>
                <a:spcPct val="80000"/>
              </a:lnSpc>
            </a:pPr>
            <a:r>
              <a:rPr lang="en-US" sz="2400" dirty="0">
                <a:solidFill>
                  <a:srgbClr val="00188F"/>
                </a:solidFill>
              </a:rPr>
              <a:t>Network Connectivity</a:t>
            </a:r>
          </a:p>
          <a:p>
            <a:pPr algn="ctr" defTabSz="761422" fontAlgn="base">
              <a:lnSpc>
                <a:spcPct val="80000"/>
              </a:lnSpc>
            </a:pPr>
            <a:r>
              <a:rPr lang="en-US" sz="2000" dirty="0">
                <a:solidFill>
                  <a:srgbClr val="D2D2D2">
                    <a:lumMod val="10000"/>
                  </a:srgbClr>
                </a:solidFill>
              </a:rPr>
              <a:t>Windows Azure Virtual Network</a:t>
            </a:r>
          </a:p>
        </p:txBody>
      </p:sp>
      <p:grpSp>
        <p:nvGrpSpPr>
          <p:cNvPr id="57" name="Group 56"/>
          <p:cNvGrpSpPr/>
          <p:nvPr/>
        </p:nvGrpSpPr>
        <p:grpSpPr>
          <a:xfrm>
            <a:off x="8111057" y="5019715"/>
            <a:ext cx="2376483" cy="914032"/>
            <a:chOff x="8111868" y="4860859"/>
            <a:chExt cx="2377439" cy="914400"/>
          </a:xfrm>
        </p:grpSpPr>
        <p:sp>
          <p:nvSpPr>
            <p:cNvPr id="59" name="Freeform 58"/>
            <p:cNvSpPr/>
            <p:nvPr/>
          </p:nvSpPr>
          <p:spPr>
            <a:xfrm>
              <a:off x="8111868" y="4860859"/>
              <a:ext cx="2377439" cy="914400"/>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5" tIns="45698" rIns="91395" bIns="45698" numCol="1" rtlCol="0" anchor="ctr" anchorCtr="0" compatLnSpc="1">
              <a:prstTxWarp prst="textNoShape">
                <a:avLst/>
              </a:prstTxWarp>
            </a:bodyPr>
            <a:lstStyle/>
            <a:p>
              <a:pPr algn="ctr" defTabSz="913699"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64" name="Freeform 17"/>
            <p:cNvSpPr>
              <a:spLocks noEditPoints="1"/>
            </p:cNvSpPr>
            <p:nvPr/>
          </p:nvSpPr>
          <p:spPr bwMode="auto">
            <a:xfrm>
              <a:off x="8975363" y="4990019"/>
              <a:ext cx="650449" cy="656080"/>
            </a:xfrm>
            <a:custGeom>
              <a:avLst/>
              <a:gdLst>
                <a:gd name="T0" fmla="*/ 57 w 293"/>
                <a:gd name="T1" fmla="*/ 195 h 296"/>
                <a:gd name="T2" fmla="*/ 112 w 293"/>
                <a:gd name="T3" fmla="*/ 187 h 296"/>
                <a:gd name="T4" fmla="*/ 229 w 293"/>
                <a:gd name="T5" fmla="*/ 213 h 296"/>
                <a:gd name="T6" fmla="*/ 44 w 293"/>
                <a:gd name="T7" fmla="*/ 120 h 296"/>
                <a:gd name="T8" fmla="*/ 61 w 293"/>
                <a:gd name="T9" fmla="*/ 101 h 296"/>
                <a:gd name="T10" fmla="*/ 44 w 293"/>
                <a:gd name="T11" fmla="*/ 217 h 296"/>
                <a:gd name="T12" fmla="*/ 52 w 293"/>
                <a:gd name="T13" fmla="*/ 236 h 296"/>
                <a:gd name="T14" fmla="*/ 183 w 293"/>
                <a:gd name="T15" fmla="*/ 236 h 296"/>
                <a:gd name="T16" fmla="*/ 223 w 293"/>
                <a:gd name="T17" fmla="*/ 244 h 296"/>
                <a:gd name="T18" fmla="*/ 229 w 293"/>
                <a:gd name="T19" fmla="*/ 179 h 296"/>
                <a:gd name="T20" fmla="*/ 223 w 293"/>
                <a:gd name="T21" fmla="*/ 143 h 296"/>
                <a:gd name="T22" fmla="*/ 32 w 293"/>
                <a:gd name="T23" fmla="*/ 139 h 296"/>
                <a:gd name="T24" fmla="*/ 56 w 293"/>
                <a:gd name="T25" fmla="*/ 142 h 296"/>
                <a:gd name="T26" fmla="*/ 179 w 293"/>
                <a:gd name="T27" fmla="*/ 150 h 296"/>
                <a:gd name="T28" fmla="*/ 57 w 293"/>
                <a:gd name="T29" fmla="*/ 60 h 296"/>
                <a:gd name="T30" fmla="*/ 112 w 293"/>
                <a:gd name="T31" fmla="*/ 52 h 296"/>
                <a:gd name="T32" fmla="*/ 261 w 293"/>
                <a:gd name="T33" fmla="*/ 194 h 296"/>
                <a:gd name="T34" fmla="*/ 277 w 293"/>
                <a:gd name="T35" fmla="*/ 147 h 296"/>
                <a:gd name="T36" fmla="*/ 246 w 293"/>
                <a:gd name="T37" fmla="*/ 279 h 296"/>
                <a:gd name="T38" fmla="*/ 261 w 293"/>
                <a:gd name="T39" fmla="*/ 254 h 296"/>
                <a:gd name="T40" fmla="*/ 223 w 293"/>
                <a:gd name="T41" fmla="*/ 87 h 296"/>
                <a:gd name="T42" fmla="*/ 253 w 293"/>
                <a:gd name="T43" fmla="*/ 254 h 296"/>
                <a:gd name="T44" fmla="*/ 79 w 293"/>
                <a:gd name="T45" fmla="*/ 272 h 296"/>
                <a:gd name="T46" fmla="*/ 43 w 293"/>
                <a:gd name="T47" fmla="*/ 23 h 296"/>
                <a:gd name="T48" fmla="*/ 226 w 293"/>
                <a:gd name="T49" fmla="*/ 109 h 296"/>
                <a:gd name="T50" fmla="*/ 4 w 293"/>
                <a:gd name="T51" fmla="*/ 96 h 296"/>
                <a:gd name="T52" fmla="*/ 61 w 293"/>
                <a:gd name="T53" fmla="*/ 4 h 296"/>
                <a:gd name="T54" fmla="*/ 4 w 293"/>
                <a:gd name="T55" fmla="*/ 24 h 296"/>
                <a:gd name="T56" fmla="*/ 69 w 293"/>
                <a:gd name="T57" fmla="*/ 0 h 296"/>
                <a:gd name="T58" fmla="*/ 0 w 293"/>
                <a:gd name="T59" fmla="*/ 56 h 296"/>
                <a:gd name="T60" fmla="*/ 4 w 293"/>
                <a:gd name="T61" fmla="*/ 42 h 296"/>
                <a:gd name="T62" fmla="*/ 4 w 293"/>
                <a:gd name="T63" fmla="*/ 72 h 296"/>
                <a:gd name="T64" fmla="*/ 109 w 293"/>
                <a:gd name="T65" fmla="*/ 0 h 296"/>
                <a:gd name="T66" fmla="*/ 259 w 293"/>
                <a:gd name="T67" fmla="*/ 61 h 296"/>
                <a:gd name="T68" fmla="*/ 274 w 293"/>
                <a:gd name="T69" fmla="*/ 89 h 296"/>
                <a:gd name="T70" fmla="*/ 243 w 293"/>
                <a:gd name="T71" fmla="*/ 33 h 296"/>
                <a:gd name="T72" fmla="*/ 205 w 293"/>
                <a:gd name="T73" fmla="*/ 4 h 296"/>
                <a:gd name="T74" fmla="*/ 172 w 293"/>
                <a:gd name="T75" fmla="*/ 0 h 296"/>
                <a:gd name="T76" fmla="*/ 210 w 293"/>
                <a:gd name="T77" fmla="*/ 11 h 296"/>
                <a:gd name="T78" fmla="*/ 291 w 293"/>
                <a:gd name="T79" fmla="*/ 142 h 296"/>
                <a:gd name="T80" fmla="*/ 234 w 293"/>
                <a:gd name="T81" fmla="*/ 292 h 296"/>
                <a:gd name="T82" fmla="*/ 218 w 293"/>
                <a:gd name="T83" fmla="*/ 292 h 296"/>
                <a:gd name="T84" fmla="*/ 171 w 293"/>
                <a:gd name="T85" fmla="*/ 292 h 296"/>
                <a:gd name="T86" fmla="*/ 203 w 293"/>
                <a:gd name="T87" fmla="*/ 292 h 296"/>
                <a:gd name="T88" fmla="*/ 281 w 293"/>
                <a:gd name="T89" fmla="*/ 284 h 296"/>
                <a:gd name="T90" fmla="*/ 293 w 293"/>
                <a:gd name="T91" fmla="*/ 175 h 296"/>
                <a:gd name="T92" fmla="*/ 282 w 293"/>
                <a:gd name="T93" fmla="*/ 120 h 296"/>
                <a:gd name="T94" fmla="*/ 283 w 293"/>
                <a:gd name="T95" fmla="*/ 276 h 296"/>
                <a:gd name="T96" fmla="*/ 288 w 293"/>
                <a:gd name="T97" fmla="*/ 262 h 296"/>
                <a:gd name="T98" fmla="*/ 289 w 293"/>
                <a:gd name="T99" fmla="*/ 246 h 296"/>
                <a:gd name="T100" fmla="*/ 4 w 293"/>
                <a:gd name="T101" fmla="*/ 215 h 296"/>
                <a:gd name="T102" fmla="*/ 4 w 293"/>
                <a:gd name="T103" fmla="*/ 247 h 296"/>
                <a:gd name="T104" fmla="*/ 4 w 293"/>
                <a:gd name="T105" fmla="*/ 183 h 296"/>
                <a:gd name="T106" fmla="*/ 4 w 293"/>
                <a:gd name="T107" fmla="*/ 104 h 296"/>
                <a:gd name="T108" fmla="*/ 4 w 293"/>
                <a:gd name="T109" fmla="*/ 151 h 296"/>
                <a:gd name="T110" fmla="*/ 51 w 293"/>
                <a:gd name="T111" fmla="*/ 296 h 296"/>
                <a:gd name="T112" fmla="*/ 67 w 293"/>
                <a:gd name="T113" fmla="*/ 296 h 296"/>
                <a:gd name="T114" fmla="*/ 20 w 293"/>
                <a:gd name="T115" fmla="*/ 290 h 296"/>
                <a:gd name="T116" fmla="*/ 43 w 293"/>
                <a:gd name="T117" fmla="*/ 29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3" h="296">
                  <a:moveTo>
                    <a:pt x="187" y="172"/>
                  </a:moveTo>
                  <a:cubicBezTo>
                    <a:pt x="44" y="172"/>
                    <a:pt x="44" y="172"/>
                    <a:pt x="44" y="172"/>
                  </a:cubicBezTo>
                  <a:cubicBezTo>
                    <a:pt x="38" y="172"/>
                    <a:pt x="32" y="178"/>
                    <a:pt x="32" y="184"/>
                  </a:cubicBezTo>
                  <a:cubicBezTo>
                    <a:pt x="32" y="198"/>
                    <a:pt x="32" y="198"/>
                    <a:pt x="32" y="198"/>
                  </a:cubicBezTo>
                  <a:cubicBezTo>
                    <a:pt x="32" y="205"/>
                    <a:pt x="38" y="210"/>
                    <a:pt x="44" y="210"/>
                  </a:cubicBezTo>
                  <a:cubicBezTo>
                    <a:pt x="187" y="210"/>
                    <a:pt x="187" y="210"/>
                    <a:pt x="187" y="210"/>
                  </a:cubicBezTo>
                  <a:cubicBezTo>
                    <a:pt x="194" y="210"/>
                    <a:pt x="199" y="205"/>
                    <a:pt x="199" y="198"/>
                  </a:cubicBezTo>
                  <a:cubicBezTo>
                    <a:pt x="199" y="184"/>
                    <a:pt x="199" y="184"/>
                    <a:pt x="199" y="184"/>
                  </a:cubicBezTo>
                  <a:cubicBezTo>
                    <a:pt x="199" y="178"/>
                    <a:pt x="194" y="172"/>
                    <a:pt x="187" y="172"/>
                  </a:cubicBezTo>
                  <a:close/>
                  <a:moveTo>
                    <a:pt x="57" y="195"/>
                  </a:moveTo>
                  <a:cubicBezTo>
                    <a:pt x="56" y="195"/>
                    <a:pt x="56" y="195"/>
                    <a:pt x="56" y="195"/>
                  </a:cubicBezTo>
                  <a:cubicBezTo>
                    <a:pt x="54" y="195"/>
                    <a:pt x="52" y="193"/>
                    <a:pt x="52" y="191"/>
                  </a:cubicBezTo>
                  <a:cubicBezTo>
                    <a:pt x="52" y="189"/>
                    <a:pt x="54" y="187"/>
                    <a:pt x="56" y="187"/>
                  </a:cubicBezTo>
                  <a:cubicBezTo>
                    <a:pt x="57" y="187"/>
                    <a:pt x="57" y="187"/>
                    <a:pt x="57" y="187"/>
                  </a:cubicBezTo>
                  <a:cubicBezTo>
                    <a:pt x="59" y="187"/>
                    <a:pt x="61" y="189"/>
                    <a:pt x="61" y="191"/>
                  </a:cubicBezTo>
                  <a:cubicBezTo>
                    <a:pt x="61" y="193"/>
                    <a:pt x="59" y="195"/>
                    <a:pt x="57" y="195"/>
                  </a:cubicBezTo>
                  <a:close/>
                  <a:moveTo>
                    <a:pt x="179" y="195"/>
                  </a:moveTo>
                  <a:cubicBezTo>
                    <a:pt x="112" y="195"/>
                    <a:pt x="112" y="195"/>
                    <a:pt x="112" y="195"/>
                  </a:cubicBezTo>
                  <a:cubicBezTo>
                    <a:pt x="110" y="195"/>
                    <a:pt x="108" y="193"/>
                    <a:pt x="108" y="191"/>
                  </a:cubicBezTo>
                  <a:cubicBezTo>
                    <a:pt x="108" y="189"/>
                    <a:pt x="110" y="187"/>
                    <a:pt x="112" y="187"/>
                  </a:cubicBezTo>
                  <a:cubicBezTo>
                    <a:pt x="179" y="187"/>
                    <a:pt x="179" y="187"/>
                    <a:pt x="179" y="187"/>
                  </a:cubicBezTo>
                  <a:cubicBezTo>
                    <a:pt x="181" y="187"/>
                    <a:pt x="183" y="189"/>
                    <a:pt x="183" y="191"/>
                  </a:cubicBezTo>
                  <a:cubicBezTo>
                    <a:pt x="183" y="193"/>
                    <a:pt x="181" y="195"/>
                    <a:pt x="179" y="195"/>
                  </a:cubicBezTo>
                  <a:close/>
                  <a:moveTo>
                    <a:pt x="241" y="218"/>
                  </a:moveTo>
                  <a:cubicBezTo>
                    <a:pt x="241" y="208"/>
                    <a:pt x="241" y="208"/>
                    <a:pt x="241" y="208"/>
                  </a:cubicBezTo>
                  <a:cubicBezTo>
                    <a:pt x="241" y="203"/>
                    <a:pt x="237" y="199"/>
                    <a:pt x="232" y="199"/>
                  </a:cubicBezTo>
                  <a:cubicBezTo>
                    <a:pt x="223" y="199"/>
                    <a:pt x="223" y="199"/>
                    <a:pt x="223" y="199"/>
                  </a:cubicBezTo>
                  <a:cubicBezTo>
                    <a:pt x="223" y="210"/>
                    <a:pt x="223" y="210"/>
                    <a:pt x="223" y="210"/>
                  </a:cubicBezTo>
                  <a:cubicBezTo>
                    <a:pt x="226" y="210"/>
                    <a:pt x="226" y="210"/>
                    <a:pt x="226" y="210"/>
                  </a:cubicBezTo>
                  <a:cubicBezTo>
                    <a:pt x="228" y="210"/>
                    <a:pt x="229" y="212"/>
                    <a:pt x="229" y="213"/>
                  </a:cubicBezTo>
                  <a:cubicBezTo>
                    <a:pt x="229" y="215"/>
                    <a:pt x="228" y="216"/>
                    <a:pt x="226" y="216"/>
                  </a:cubicBezTo>
                  <a:cubicBezTo>
                    <a:pt x="223" y="216"/>
                    <a:pt x="223" y="216"/>
                    <a:pt x="223" y="216"/>
                  </a:cubicBezTo>
                  <a:cubicBezTo>
                    <a:pt x="223" y="227"/>
                    <a:pt x="223" y="227"/>
                    <a:pt x="223" y="227"/>
                  </a:cubicBezTo>
                  <a:cubicBezTo>
                    <a:pt x="232" y="227"/>
                    <a:pt x="232" y="227"/>
                    <a:pt x="232" y="227"/>
                  </a:cubicBezTo>
                  <a:cubicBezTo>
                    <a:pt x="237" y="227"/>
                    <a:pt x="241" y="223"/>
                    <a:pt x="241" y="218"/>
                  </a:cubicBezTo>
                  <a:close/>
                  <a:moveTo>
                    <a:pt x="187" y="82"/>
                  </a:moveTo>
                  <a:cubicBezTo>
                    <a:pt x="44" y="82"/>
                    <a:pt x="44" y="82"/>
                    <a:pt x="44" y="82"/>
                  </a:cubicBezTo>
                  <a:cubicBezTo>
                    <a:pt x="38" y="82"/>
                    <a:pt x="32" y="88"/>
                    <a:pt x="32" y="94"/>
                  </a:cubicBezTo>
                  <a:cubicBezTo>
                    <a:pt x="32" y="108"/>
                    <a:pt x="32" y="108"/>
                    <a:pt x="32" y="108"/>
                  </a:cubicBezTo>
                  <a:cubicBezTo>
                    <a:pt x="32" y="115"/>
                    <a:pt x="38" y="120"/>
                    <a:pt x="44" y="120"/>
                  </a:cubicBezTo>
                  <a:cubicBezTo>
                    <a:pt x="187" y="120"/>
                    <a:pt x="187" y="120"/>
                    <a:pt x="187" y="120"/>
                  </a:cubicBezTo>
                  <a:cubicBezTo>
                    <a:pt x="194" y="120"/>
                    <a:pt x="199" y="115"/>
                    <a:pt x="199" y="108"/>
                  </a:cubicBezTo>
                  <a:cubicBezTo>
                    <a:pt x="199" y="94"/>
                    <a:pt x="199" y="94"/>
                    <a:pt x="199" y="94"/>
                  </a:cubicBezTo>
                  <a:cubicBezTo>
                    <a:pt x="199" y="88"/>
                    <a:pt x="194" y="82"/>
                    <a:pt x="187" y="82"/>
                  </a:cubicBezTo>
                  <a:close/>
                  <a:moveTo>
                    <a:pt x="57" y="105"/>
                  </a:moveTo>
                  <a:cubicBezTo>
                    <a:pt x="56" y="105"/>
                    <a:pt x="56" y="105"/>
                    <a:pt x="56" y="105"/>
                  </a:cubicBezTo>
                  <a:cubicBezTo>
                    <a:pt x="54" y="105"/>
                    <a:pt x="52" y="103"/>
                    <a:pt x="52" y="101"/>
                  </a:cubicBezTo>
                  <a:cubicBezTo>
                    <a:pt x="52" y="99"/>
                    <a:pt x="54" y="97"/>
                    <a:pt x="56" y="97"/>
                  </a:cubicBezTo>
                  <a:cubicBezTo>
                    <a:pt x="57" y="97"/>
                    <a:pt x="57" y="97"/>
                    <a:pt x="57" y="97"/>
                  </a:cubicBezTo>
                  <a:cubicBezTo>
                    <a:pt x="59" y="97"/>
                    <a:pt x="61" y="99"/>
                    <a:pt x="61" y="101"/>
                  </a:cubicBezTo>
                  <a:cubicBezTo>
                    <a:pt x="61" y="103"/>
                    <a:pt x="59" y="105"/>
                    <a:pt x="57" y="105"/>
                  </a:cubicBezTo>
                  <a:close/>
                  <a:moveTo>
                    <a:pt x="179" y="105"/>
                  </a:moveTo>
                  <a:cubicBezTo>
                    <a:pt x="112" y="105"/>
                    <a:pt x="112" y="105"/>
                    <a:pt x="112" y="105"/>
                  </a:cubicBezTo>
                  <a:cubicBezTo>
                    <a:pt x="110" y="105"/>
                    <a:pt x="108" y="103"/>
                    <a:pt x="108" y="101"/>
                  </a:cubicBezTo>
                  <a:cubicBezTo>
                    <a:pt x="108" y="99"/>
                    <a:pt x="110" y="97"/>
                    <a:pt x="112" y="97"/>
                  </a:cubicBezTo>
                  <a:cubicBezTo>
                    <a:pt x="179" y="97"/>
                    <a:pt x="179" y="97"/>
                    <a:pt x="179" y="97"/>
                  </a:cubicBezTo>
                  <a:cubicBezTo>
                    <a:pt x="181" y="97"/>
                    <a:pt x="183" y="99"/>
                    <a:pt x="183" y="101"/>
                  </a:cubicBezTo>
                  <a:cubicBezTo>
                    <a:pt x="183" y="103"/>
                    <a:pt x="181" y="105"/>
                    <a:pt x="179" y="105"/>
                  </a:cubicBezTo>
                  <a:close/>
                  <a:moveTo>
                    <a:pt x="187" y="217"/>
                  </a:moveTo>
                  <a:cubicBezTo>
                    <a:pt x="44" y="217"/>
                    <a:pt x="44" y="217"/>
                    <a:pt x="44" y="217"/>
                  </a:cubicBezTo>
                  <a:cubicBezTo>
                    <a:pt x="38" y="217"/>
                    <a:pt x="32" y="223"/>
                    <a:pt x="32" y="229"/>
                  </a:cubicBezTo>
                  <a:cubicBezTo>
                    <a:pt x="32" y="243"/>
                    <a:pt x="32" y="243"/>
                    <a:pt x="32" y="243"/>
                  </a:cubicBezTo>
                  <a:cubicBezTo>
                    <a:pt x="32" y="250"/>
                    <a:pt x="38" y="255"/>
                    <a:pt x="44" y="255"/>
                  </a:cubicBezTo>
                  <a:cubicBezTo>
                    <a:pt x="187" y="255"/>
                    <a:pt x="187" y="255"/>
                    <a:pt x="187" y="255"/>
                  </a:cubicBezTo>
                  <a:cubicBezTo>
                    <a:pt x="194" y="255"/>
                    <a:pt x="199" y="250"/>
                    <a:pt x="199" y="243"/>
                  </a:cubicBezTo>
                  <a:cubicBezTo>
                    <a:pt x="199" y="229"/>
                    <a:pt x="199" y="229"/>
                    <a:pt x="199" y="229"/>
                  </a:cubicBezTo>
                  <a:cubicBezTo>
                    <a:pt x="199" y="223"/>
                    <a:pt x="194" y="217"/>
                    <a:pt x="187" y="217"/>
                  </a:cubicBezTo>
                  <a:close/>
                  <a:moveTo>
                    <a:pt x="57" y="240"/>
                  </a:moveTo>
                  <a:cubicBezTo>
                    <a:pt x="56" y="240"/>
                    <a:pt x="56" y="240"/>
                    <a:pt x="56" y="240"/>
                  </a:cubicBezTo>
                  <a:cubicBezTo>
                    <a:pt x="54" y="240"/>
                    <a:pt x="52" y="238"/>
                    <a:pt x="52" y="236"/>
                  </a:cubicBezTo>
                  <a:cubicBezTo>
                    <a:pt x="52" y="234"/>
                    <a:pt x="54" y="232"/>
                    <a:pt x="56" y="232"/>
                  </a:cubicBezTo>
                  <a:cubicBezTo>
                    <a:pt x="57" y="232"/>
                    <a:pt x="57" y="232"/>
                    <a:pt x="57" y="232"/>
                  </a:cubicBezTo>
                  <a:cubicBezTo>
                    <a:pt x="59" y="232"/>
                    <a:pt x="61" y="234"/>
                    <a:pt x="61" y="236"/>
                  </a:cubicBezTo>
                  <a:cubicBezTo>
                    <a:pt x="61" y="238"/>
                    <a:pt x="59" y="240"/>
                    <a:pt x="57" y="240"/>
                  </a:cubicBezTo>
                  <a:close/>
                  <a:moveTo>
                    <a:pt x="179" y="240"/>
                  </a:moveTo>
                  <a:cubicBezTo>
                    <a:pt x="112" y="240"/>
                    <a:pt x="112" y="240"/>
                    <a:pt x="112" y="240"/>
                  </a:cubicBezTo>
                  <a:cubicBezTo>
                    <a:pt x="110" y="240"/>
                    <a:pt x="108" y="238"/>
                    <a:pt x="108" y="236"/>
                  </a:cubicBezTo>
                  <a:cubicBezTo>
                    <a:pt x="108" y="234"/>
                    <a:pt x="110" y="232"/>
                    <a:pt x="112" y="232"/>
                  </a:cubicBezTo>
                  <a:cubicBezTo>
                    <a:pt x="179" y="232"/>
                    <a:pt x="179" y="232"/>
                    <a:pt x="179" y="232"/>
                  </a:cubicBezTo>
                  <a:cubicBezTo>
                    <a:pt x="181" y="232"/>
                    <a:pt x="183" y="234"/>
                    <a:pt x="183" y="236"/>
                  </a:cubicBezTo>
                  <a:cubicBezTo>
                    <a:pt x="183" y="238"/>
                    <a:pt x="181" y="240"/>
                    <a:pt x="179" y="240"/>
                  </a:cubicBezTo>
                  <a:close/>
                  <a:moveTo>
                    <a:pt x="226" y="250"/>
                  </a:moveTo>
                  <a:cubicBezTo>
                    <a:pt x="223" y="250"/>
                    <a:pt x="223" y="250"/>
                    <a:pt x="223" y="250"/>
                  </a:cubicBezTo>
                  <a:cubicBezTo>
                    <a:pt x="222" y="254"/>
                    <a:pt x="221" y="258"/>
                    <a:pt x="219" y="261"/>
                  </a:cubicBezTo>
                  <a:cubicBezTo>
                    <a:pt x="232" y="261"/>
                    <a:pt x="232" y="261"/>
                    <a:pt x="232" y="261"/>
                  </a:cubicBezTo>
                  <a:cubicBezTo>
                    <a:pt x="237" y="261"/>
                    <a:pt x="241" y="257"/>
                    <a:pt x="241" y="252"/>
                  </a:cubicBezTo>
                  <a:cubicBezTo>
                    <a:pt x="241" y="242"/>
                    <a:pt x="241" y="242"/>
                    <a:pt x="241" y="242"/>
                  </a:cubicBezTo>
                  <a:cubicBezTo>
                    <a:pt x="241" y="237"/>
                    <a:pt x="237" y="233"/>
                    <a:pt x="232" y="233"/>
                  </a:cubicBezTo>
                  <a:cubicBezTo>
                    <a:pt x="223" y="233"/>
                    <a:pt x="223" y="233"/>
                    <a:pt x="223" y="233"/>
                  </a:cubicBezTo>
                  <a:cubicBezTo>
                    <a:pt x="223" y="244"/>
                    <a:pt x="223" y="244"/>
                    <a:pt x="223" y="244"/>
                  </a:cubicBezTo>
                  <a:cubicBezTo>
                    <a:pt x="226" y="244"/>
                    <a:pt x="226" y="244"/>
                    <a:pt x="226" y="244"/>
                  </a:cubicBezTo>
                  <a:cubicBezTo>
                    <a:pt x="228" y="244"/>
                    <a:pt x="229" y="245"/>
                    <a:pt x="229" y="247"/>
                  </a:cubicBezTo>
                  <a:cubicBezTo>
                    <a:pt x="229" y="249"/>
                    <a:pt x="228" y="250"/>
                    <a:pt x="226" y="250"/>
                  </a:cubicBezTo>
                  <a:close/>
                  <a:moveTo>
                    <a:pt x="241" y="185"/>
                  </a:moveTo>
                  <a:cubicBezTo>
                    <a:pt x="241" y="174"/>
                    <a:pt x="241" y="174"/>
                    <a:pt x="241" y="174"/>
                  </a:cubicBezTo>
                  <a:cubicBezTo>
                    <a:pt x="241" y="169"/>
                    <a:pt x="237" y="165"/>
                    <a:pt x="232" y="165"/>
                  </a:cubicBezTo>
                  <a:cubicBezTo>
                    <a:pt x="223" y="165"/>
                    <a:pt x="223" y="165"/>
                    <a:pt x="223" y="165"/>
                  </a:cubicBezTo>
                  <a:cubicBezTo>
                    <a:pt x="223" y="176"/>
                    <a:pt x="223" y="176"/>
                    <a:pt x="223" y="176"/>
                  </a:cubicBezTo>
                  <a:cubicBezTo>
                    <a:pt x="226" y="176"/>
                    <a:pt x="226" y="176"/>
                    <a:pt x="226" y="176"/>
                  </a:cubicBezTo>
                  <a:cubicBezTo>
                    <a:pt x="228" y="176"/>
                    <a:pt x="229" y="178"/>
                    <a:pt x="229" y="179"/>
                  </a:cubicBezTo>
                  <a:cubicBezTo>
                    <a:pt x="229" y="181"/>
                    <a:pt x="228" y="182"/>
                    <a:pt x="226" y="182"/>
                  </a:cubicBezTo>
                  <a:cubicBezTo>
                    <a:pt x="223" y="182"/>
                    <a:pt x="223" y="182"/>
                    <a:pt x="223" y="182"/>
                  </a:cubicBezTo>
                  <a:cubicBezTo>
                    <a:pt x="223" y="194"/>
                    <a:pt x="223" y="194"/>
                    <a:pt x="223" y="194"/>
                  </a:cubicBezTo>
                  <a:cubicBezTo>
                    <a:pt x="232" y="194"/>
                    <a:pt x="232" y="194"/>
                    <a:pt x="232" y="194"/>
                  </a:cubicBezTo>
                  <a:cubicBezTo>
                    <a:pt x="237" y="194"/>
                    <a:pt x="241" y="190"/>
                    <a:pt x="241" y="185"/>
                  </a:cubicBezTo>
                  <a:close/>
                  <a:moveTo>
                    <a:pt x="241" y="151"/>
                  </a:moveTo>
                  <a:cubicBezTo>
                    <a:pt x="241" y="141"/>
                    <a:pt x="241" y="141"/>
                    <a:pt x="241" y="141"/>
                  </a:cubicBezTo>
                  <a:cubicBezTo>
                    <a:pt x="241" y="136"/>
                    <a:pt x="237" y="132"/>
                    <a:pt x="232" y="132"/>
                  </a:cubicBezTo>
                  <a:cubicBezTo>
                    <a:pt x="223" y="132"/>
                    <a:pt x="223" y="132"/>
                    <a:pt x="223" y="132"/>
                  </a:cubicBezTo>
                  <a:cubicBezTo>
                    <a:pt x="223" y="143"/>
                    <a:pt x="223" y="143"/>
                    <a:pt x="223" y="143"/>
                  </a:cubicBezTo>
                  <a:cubicBezTo>
                    <a:pt x="226" y="143"/>
                    <a:pt x="226" y="143"/>
                    <a:pt x="226" y="143"/>
                  </a:cubicBezTo>
                  <a:cubicBezTo>
                    <a:pt x="228" y="143"/>
                    <a:pt x="229" y="144"/>
                    <a:pt x="229" y="146"/>
                  </a:cubicBezTo>
                  <a:cubicBezTo>
                    <a:pt x="229" y="147"/>
                    <a:pt x="228" y="149"/>
                    <a:pt x="226" y="149"/>
                  </a:cubicBezTo>
                  <a:cubicBezTo>
                    <a:pt x="223" y="149"/>
                    <a:pt x="223" y="149"/>
                    <a:pt x="223" y="149"/>
                  </a:cubicBezTo>
                  <a:cubicBezTo>
                    <a:pt x="223" y="160"/>
                    <a:pt x="223" y="160"/>
                    <a:pt x="223" y="160"/>
                  </a:cubicBezTo>
                  <a:cubicBezTo>
                    <a:pt x="232" y="160"/>
                    <a:pt x="232" y="160"/>
                    <a:pt x="232" y="160"/>
                  </a:cubicBezTo>
                  <a:cubicBezTo>
                    <a:pt x="237" y="160"/>
                    <a:pt x="241" y="156"/>
                    <a:pt x="241" y="151"/>
                  </a:cubicBezTo>
                  <a:close/>
                  <a:moveTo>
                    <a:pt x="187" y="127"/>
                  </a:moveTo>
                  <a:cubicBezTo>
                    <a:pt x="44" y="127"/>
                    <a:pt x="44" y="127"/>
                    <a:pt x="44" y="127"/>
                  </a:cubicBezTo>
                  <a:cubicBezTo>
                    <a:pt x="38" y="127"/>
                    <a:pt x="32" y="133"/>
                    <a:pt x="32" y="139"/>
                  </a:cubicBezTo>
                  <a:cubicBezTo>
                    <a:pt x="32" y="153"/>
                    <a:pt x="32" y="153"/>
                    <a:pt x="32" y="153"/>
                  </a:cubicBezTo>
                  <a:cubicBezTo>
                    <a:pt x="32" y="160"/>
                    <a:pt x="38" y="165"/>
                    <a:pt x="44" y="165"/>
                  </a:cubicBezTo>
                  <a:cubicBezTo>
                    <a:pt x="187" y="165"/>
                    <a:pt x="187" y="165"/>
                    <a:pt x="187" y="165"/>
                  </a:cubicBezTo>
                  <a:cubicBezTo>
                    <a:pt x="194" y="165"/>
                    <a:pt x="199" y="160"/>
                    <a:pt x="199" y="153"/>
                  </a:cubicBezTo>
                  <a:cubicBezTo>
                    <a:pt x="199" y="139"/>
                    <a:pt x="199" y="139"/>
                    <a:pt x="199" y="139"/>
                  </a:cubicBezTo>
                  <a:cubicBezTo>
                    <a:pt x="199" y="133"/>
                    <a:pt x="194" y="127"/>
                    <a:pt x="187" y="127"/>
                  </a:cubicBezTo>
                  <a:close/>
                  <a:moveTo>
                    <a:pt x="57" y="150"/>
                  </a:moveTo>
                  <a:cubicBezTo>
                    <a:pt x="56" y="150"/>
                    <a:pt x="56" y="150"/>
                    <a:pt x="56" y="150"/>
                  </a:cubicBezTo>
                  <a:cubicBezTo>
                    <a:pt x="54" y="150"/>
                    <a:pt x="52" y="148"/>
                    <a:pt x="52" y="146"/>
                  </a:cubicBezTo>
                  <a:cubicBezTo>
                    <a:pt x="52" y="144"/>
                    <a:pt x="54" y="142"/>
                    <a:pt x="56" y="142"/>
                  </a:cubicBezTo>
                  <a:cubicBezTo>
                    <a:pt x="57" y="142"/>
                    <a:pt x="57" y="142"/>
                    <a:pt x="57" y="142"/>
                  </a:cubicBezTo>
                  <a:cubicBezTo>
                    <a:pt x="59" y="142"/>
                    <a:pt x="61" y="144"/>
                    <a:pt x="61" y="146"/>
                  </a:cubicBezTo>
                  <a:cubicBezTo>
                    <a:pt x="61" y="148"/>
                    <a:pt x="59" y="150"/>
                    <a:pt x="57" y="150"/>
                  </a:cubicBezTo>
                  <a:close/>
                  <a:moveTo>
                    <a:pt x="179" y="150"/>
                  </a:moveTo>
                  <a:cubicBezTo>
                    <a:pt x="112" y="150"/>
                    <a:pt x="112" y="150"/>
                    <a:pt x="112" y="150"/>
                  </a:cubicBezTo>
                  <a:cubicBezTo>
                    <a:pt x="110" y="150"/>
                    <a:pt x="108" y="148"/>
                    <a:pt x="108" y="146"/>
                  </a:cubicBezTo>
                  <a:cubicBezTo>
                    <a:pt x="108" y="144"/>
                    <a:pt x="110" y="142"/>
                    <a:pt x="112" y="142"/>
                  </a:cubicBezTo>
                  <a:cubicBezTo>
                    <a:pt x="179" y="142"/>
                    <a:pt x="179" y="142"/>
                    <a:pt x="179" y="142"/>
                  </a:cubicBezTo>
                  <a:cubicBezTo>
                    <a:pt x="181" y="142"/>
                    <a:pt x="183" y="144"/>
                    <a:pt x="183" y="146"/>
                  </a:cubicBezTo>
                  <a:cubicBezTo>
                    <a:pt x="183" y="148"/>
                    <a:pt x="181" y="150"/>
                    <a:pt x="179" y="150"/>
                  </a:cubicBezTo>
                  <a:close/>
                  <a:moveTo>
                    <a:pt x="187" y="37"/>
                  </a:moveTo>
                  <a:cubicBezTo>
                    <a:pt x="44" y="37"/>
                    <a:pt x="44" y="37"/>
                    <a:pt x="44" y="37"/>
                  </a:cubicBezTo>
                  <a:cubicBezTo>
                    <a:pt x="38" y="37"/>
                    <a:pt x="32" y="43"/>
                    <a:pt x="32" y="49"/>
                  </a:cubicBezTo>
                  <a:cubicBezTo>
                    <a:pt x="32" y="63"/>
                    <a:pt x="32" y="63"/>
                    <a:pt x="32" y="63"/>
                  </a:cubicBezTo>
                  <a:cubicBezTo>
                    <a:pt x="32" y="70"/>
                    <a:pt x="38" y="75"/>
                    <a:pt x="44" y="75"/>
                  </a:cubicBezTo>
                  <a:cubicBezTo>
                    <a:pt x="187" y="75"/>
                    <a:pt x="187" y="75"/>
                    <a:pt x="187" y="75"/>
                  </a:cubicBezTo>
                  <a:cubicBezTo>
                    <a:pt x="194" y="75"/>
                    <a:pt x="199" y="70"/>
                    <a:pt x="199" y="63"/>
                  </a:cubicBezTo>
                  <a:cubicBezTo>
                    <a:pt x="199" y="49"/>
                    <a:pt x="199" y="49"/>
                    <a:pt x="199" y="49"/>
                  </a:cubicBezTo>
                  <a:cubicBezTo>
                    <a:pt x="199" y="43"/>
                    <a:pt x="194" y="37"/>
                    <a:pt x="187" y="37"/>
                  </a:cubicBezTo>
                  <a:close/>
                  <a:moveTo>
                    <a:pt x="57" y="60"/>
                  </a:moveTo>
                  <a:cubicBezTo>
                    <a:pt x="56" y="60"/>
                    <a:pt x="56" y="60"/>
                    <a:pt x="56" y="60"/>
                  </a:cubicBezTo>
                  <a:cubicBezTo>
                    <a:pt x="54" y="60"/>
                    <a:pt x="52" y="58"/>
                    <a:pt x="52" y="56"/>
                  </a:cubicBezTo>
                  <a:cubicBezTo>
                    <a:pt x="52" y="54"/>
                    <a:pt x="54" y="52"/>
                    <a:pt x="56" y="52"/>
                  </a:cubicBezTo>
                  <a:cubicBezTo>
                    <a:pt x="57" y="52"/>
                    <a:pt x="57" y="52"/>
                    <a:pt x="57" y="52"/>
                  </a:cubicBezTo>
                  <a:cubicBezTo>
                    <a:pt x="59" y="52"/>
                    <a:pt x="61" y="54"/>
                    <a:pt x="61" y="56"/>
                  </a:cubicBezTo>
                  <a:cubicBezTo>
                    <a:pt x="61" y="58"/>
                    <a:pt x="59" y="60"/>
                    <a:pt x="57" y="60"/>
                  </a:cubicBezTo>
                  <a:close/>
                  <a:moveTo>
                    <a:pt x="179" y="60"/>
                  </a:moveTo>
                  <a:cubicBezTo>
                    <a:pt x="112" y="60"/>
                    <a:pt x="112" y="60"/>
                    <a:pt x="112" y="60"/>
                  </a:cubicBezTo>
                  <a:cubicBezTo>
                    <a:pt x="110" y="60"/>
                    <a:pt x="108" y="58"/>
                    <a:pt x="108" y="56"/>
                  </a:cubicBezTo>
                  <a:cubicBezTo>
                    <a:pt x="108" y="54"/>
                    <a:pt x="110" y="52"/>
                    <a:pt x="112" y="52"/>
                  </a:cubicBezTo>
                  <a:cubicBezTo>
                    <a:pt x="179" y="52"/>
                    <a:pt x="179" y="52"/>
                    <a:pt x="179" y="52"/>
                  </a:cubicBezTo>
                  <a:cubicBezTo>
                    <a:pt x="181" y="52"/>
                    <a:pt x="183" y="54"/>
                    <a:pt x="183" y="56"/>
                  </a:cubicBezTo>
                  <a:cubicBezTo>
                    <a:pt x="183" y="58"/>
                    <a:pt x="181" y="60"/>
                    <a:pt x="179" y="60"/>
                  </a:cubicBezTo>
                  <a:close/>
                  <a:moveTo>
                    <a:pt x="268" y="175"/>
                  </a:moveTo>
                  <a:cubicBezTo>
                    <a:pt x="268" y="172"/>
                    <a:pt x="265" y="169"/>
                    <a:pt x="261" y="169"/>
                  </a:cubicBezTo>
                  <a:cubicBezTo>
                    <a:pt x="261" y="190"/>
                    <a:pt x="261" y="190"/>
                    <a:pt x="261" y="190"/>
                  </a:cubicBezTo>
                  <a:cubicBezTo>
                    <a:pt x="265" y="189"/>
                    <a:pt x="268" y="187"/>
                    <a:pt x="268" y="183"/>
                  </a:cubicBezTo>
                  <a:lnTo>
                    <a:pt x="268" y="175"/>
                  </a:lnTo>
                  <a:close/>
                  <a:moveTo>
                    <a:pt x="268" y="201"/>
                  </a:moveTo>
                  <a:cubicBezTo>
                    <a:pt x="268" y="197"/>
                    <a:pt x="265" y="194"/>
                    <a:pt x="261" y="194"/>
                  </a:cubicBezTo>
                  <a:cubicBezTo>
                    <a:pt x="261" y="215"/>
                    <a:pt x="261" y="215"/>
                    <a:pt x="261" y="215"/>
                  </a:cubicBezTo>
                  <a:cubicBezTo>
                    <a:pt x="265" y="215"/>
                    <a:pt x="268" y="212"/>
                    <a:pt x="268" y="208"/>
                  </a:cubicBezTo>
                  <a:lnTo>
                    <a:pt x="268" y="201"/>
                  </a:lnTo>
                  <a:close/>
                  <a:moveTo>
                    <a:pt x="268" y="150"/>
                  </a:moveTo>
                  <a:cubicBezTo>
                    <a:pt x="268" y="146"/>
                    <a:pt x="265" y="143"/>
                    <a:pt x="261" y="143"/>
                  </a:cubicBezTo>
                  <a:cubicBezTo>
                    <a:pt x="261" y="164"/>
                    <a:pt x="261" y="164"/>
                    <a:pt x="261" y="164"/>
                  </a:cubicBezTo>
                  <a:cubicBezTo>
                    <a:pt x="265" y="164"/>
                    <a:pt x="268" y="161"/>
                    <a:pt x="268" y="158"/>
                  </a:cubicBezTo>
                  <a:lnTo>
                    <a:pt x="268" y="150"/>
                  </a:lnTo>
                  <a:close/>
                  <a:moveTo>
                    <a:pt x="277" y="260"/>
                  </a:moveTo>
                  <a:cubicBezTo>
                    <a:pt x="277" y="147"/>
                    <a:pt x="277" y="147"/>
                    <a:pt x="277" y="147"/>
                  </a:cubicBezTo>
                  <a:cubicBezTo>
                    <a:pt x="277" y="139"/>
                    <a:pt x="270" y="132"/>
                    <a:pt x="261" y="132"/>
                  </a:cubicBezTo>
                  <a:cubicBezTo>
                    <a:pt x="261" y="132"/>
                    <a:pt x="261" y="132"/>
                    <a:pt x="261" y="132"/>
                  </a:cubicBezTo>
                  <a:cubicBezTo>
                    <a:pt x="261" y="135"/>
                    <a:pt x="261" y="135"/>
                    <a:pt x="261" y="135"/>
                  </a:cubicBezTo>
                  <a:cubicBezTo>
                    <a:pt x="261" y="135"/>
                    <a:pt x="261" y="135"/>
                    <a:pt x="261" y="135"/>
                  </a:cubicBezTo>
                  <a:cubicBezTo>
                    <a:pt x="268" y="135"/>
                    <a:pt x="273" y="141"/>
                    <a:pt x="273" y="147"/>
                  </a:cubicBezTo>
                  <a:cubicBezTo>
                    <a:pt x="273" y="260"/>
                    <a:pt x="273" y="260"/>
                    <a:pt x="273" y="260"/>
                  </a:cubicBezTo>
                  <a:cubicBezTo>
                    <a:pt x="273" y="267"/>
                    <a:pt x="268" y="272"/>
                    <a:pt x="261" y="272"/>
                  </a:cubicBezTo>
                  <a:cubicBezTo>
                    <a:pt x="254" y="272"/>
                    <a:pt x="254" y="272"/>
                    <a:pt x="254" y="272"/>
                  </a:cubicBezTo>
                  <a:cubicBezTo>
                    <a:pt x="252" y="275"/>
                    <a:pt x="249" y="277"/>
                    <a:pt x="246" y="279"/>
                  </a:cubicBezTo>
                  <a:cubicBezTo>
                    <a:pt x="246" y="279"/>
                    <a:pt x="246" y="279"/>
                    <a:pt x="246" y="279"/>
                  </a:cubicBezTo>
                  <a:cubicBezTo>
                    <a:pt x="264" y="279"/>
                    <a:pt x="264" y="279"/>
                    <a:pt x="264" y="279"/>
                  </a:cubicBezTo>
                  <a:cubicBezTo>
                    <a:pt x="267" y="274"/>
                    <a:pt x="267" y="274"/>
                    <a:pt x="267" y="274"/>
                  </a:cubicBezTo>
                  <a:cubicBezTo>
                    <a:pt x="273" y="272"/>
                    <a:pt x="277" y="267"/>
                    <a:pt x="277" y="260"/>
                  </a:cubicBezTo>
                  <a:close/>
                  <a:moveTo>
                    <a:pt x="268" y="226"/>
                  </a:moveTo>
                  <a:cubicBezTo>
                    <a:pt x="268" y="222"/>
                    <a:pt x="265" y="219"/>
                    <a:pt x="261" y="219"/>
                  </a:cubicBezTo>
                  <a:cubicBezTo>
                    <a:pt x="261" y="240"/>
                    <a:pt x="261" y="240"/>
                    <a:pt x="261" y="240"/>
                  </a:cubicBezTo>
                  <a:cubicBezTo>
                    <a:pt x="265" y="240"/>
                    <a:pt x="268" y="237"/>
                    <a:pt x="268" y="234"/>
                  </a:cubicBezTo>
                  <a:lnTo>
                    <a:pt x="268" y="226"/>
                  </a:lnTo>
                  <a:close/>
                  <a:moveTo>
                    <a:pt x="261" y="245"/>
                  </a:moveTo>
                  <a:cubicBezTo>
                    <a:pt x="261" y="254"/>
                    <a:pt x="261" y="254"/>
                    <a:pt x="261" y="254"/>
                  </a:cubicBezTo>
                  <a:cubicBezTo>
                    <a:pt x="261" y="258"/>
                    <a:pt x="260" y="262"/>
                    <a:pt x="259" y="266"/>
                  </a:cubicBezTo>
                  <a:cubicBezTo>
                    <a:pt x="261" y="266"/>
                    <a:pt x="261" y="266"/>
                    <a:pt x="261" y="266"/>
                  </a:cubicBezTo>
                  <a:cubicBezTo>
                    <a:pt x="265" y="266"/>
                    <a:pt x="268" y="263"/>
                    <a:pt x="268" y="259"/>
                  </a:cubicBezTo>
                  <a:cubicBezTo>
                    <a:pt x="268" y="251"/>
                    <a:pt x="268" y="251"/>
                    <a:pt x="268" y="251"/>
                  </a:cubicBezTo>
                  <a:cubicBezTo>
                    <a:pt x="268" y="248"/>
                    <a:pt x="265" y="245"/>
                    <a:pt x="261" y="245"/>
                  </a:cubicBezTo>
                  <a:close/>
                  <a:moveTo>
                    <a:pt x="253" y="254"/>
                  </a:moveTo>
                  <a:cubicBezTo>
                    <a:pt x="253" y="103"/>
                    <a:pt x="253" y="103"/>
                    <a:pt x="253" y="103"/>
                  </a:cubicBezTo>
                  <a:cubicBezTo>
                    <a:pt x="253" y="92"/>
                    <a:pt x="244" y="83"/>
                    <a:pt x="233" y="83"/>
                  </a:cubicBezTo>
                  <a:cubicBezTo>
                    <a:pt x="223" y="83"/>
                    <a:pt x="223" y="83"/>
                    <a:pt x="223" y="83"/>
                  </a:cubicBezTo>
                  <a:cubicBezTo>
                    <a:pt x="223" y="87"/>
                    <a:pt x="223" y="87"/>
                    <a:pt x="223" y="87"/>
                  </a:cubicBezTo>
                  <a:cubicBezTo>
                    <a:pt x="233" y="87"/>
                    <a:pt x="233" y="87"/>
                    <a:pt x="233" y="87"/>
                  </a:cubicBezTo>
                  <a:cubicBezTo>
                    <a:pt x="242" y="87"/>
                    <a:pt x="249" y="94"/>
                    <a:pt x="249" y="103"/>
                  </a:cubicBezTo>
                  <a:cubicBezTo>
                    <a:pt x="249" y="254"/>
                    <a:pt x="249" y="254"/>
                    <a:pt x="249" y="254"/>
                  </a:cubicBezTo>
                  <a:cubicBezTo>
                    <a:pt x="249" y="262"/>
                    <a:pt x="242" y="269"/>
                    <a:pt x="233" y="269"/>
                  </a:cubicBezTo>
                  <a:cubicBezTo>
                    <a:pt x="213" y="269"/>
                    <a:pt x="213" y="269"/>
                    <a:pt x="213" y="269"/>
                  </a:cubicBezTo>
                  <a:cubicBezTo>
                    <a:pt x="211" y="271"/>
                    <a:pt x="209" y="273"/>
                    <a:pt x="207" y="275"/>
                  </a:cubicBezTo>
                  <a:cubicBezTo>
                    <a:pt x="209" y="279"/>
                    <a:pt x="209" y="279"/>
                    <a:pt x="209" y="279"/>
                  </a:cubicBezTo>
                  <a:cubicBezTo>
                    <a:pt x="237" y="279"/>
                    <a:pt x="237" y="279"/>
                    <a:pt x="237" y="279"/>
                  </a:cubicBezTo>
                  <a:cubicBezTo>
                    <a:pt x="240" y="273"/>
                    <a:pt x="240" y="273"/>
                    <a:pt x="240" y="273"/>
                  </a:cubicBezTo>
                  <a:cubicBezTo>
                    <a:pt x="248" y="270"/>
                    <a:pt x="253" y="262"/>
                    <a:pt x="253" y="254"/>
                  </a:cubicBezTo>
                  <a:close/>
                  <a:moveTo>
                    <a:pt x="215" y="245"/>
                  </a:moveTo>
                  <a:cubicBezTo>
                    <a:pt x="215" y="44"/>
                    <a:pt x="215" y="44"/>
                    <a:pt x="215" y="44"/>
                  </a:cubicBezTo>
                  <a:cubicBezTo>
                    <a:pt x="215" y="29"/>
                    <a:pt x="203" y="17"/>
                    <a:pt x="188" y="17"/>
                  </a:cubicBezTo>
                  <a:cubicBezTo>
                    <a:pt x="43" y="17"/>
                    <a:pt x="43" y="17"/>
                    <a:pt x="43" y="17"/>
                  </a:cubicBezTo>
                  <a:cubicBezTo>
                    <a:pt x="28" y="17"/>
                    <a:pt x="16" y="29"/>
                    <a:pt x="16" y="44"/>
                  </a:cubicBezTo>
                  <a:cubicBezTo>
                    <a:pt x="16" y="245"/>
                    <a:pt x="16" y="245"/>
                    <a:pt x="16" y="245"/>
                  </a:cubicBezTo>
                  <a:cubicBezTo>
                    <a:pt x="16" y="257"/>
                    <a:pt x="24" y="266"/>
                    <a:pt x="34" y="270"/>
                  </a:cubicBezTo>
                  <a:cubicBezTo>
                    <a:pt x="38" y="279"/>
                    <a:pt x="38" y="279"/>
                    <a:pt x="38" y="279"/>
                  </a:cubicBezTo>
                  <a:cubicBezTo>
                    <a:pt x="75" y="279"/>
                    <a:pt x="75" y="279"/>
                    <a:pt x="75" y="279"/>
                  </a:cubicBezTo>
                  <a:cubicBezTo>
                    <a:pt x="79" y="272"/>
                    <a:pt x="79" y="272"/>
                    <a:pt x="79" y="272"/>
                  </a:cubicBezTo>
                  <a:cubicBezTo>
                    <a:pt x="153" y="272"/>
                    <a:pt x="153" y="272"/>
                    <a:pt x="153" y="272"/>
                  </a:cubicBezTo>
                  <a:cubicBezTo>
                    <a:pt x="156" y="279"/>
                    <a:pt x="156" y="279"/>
                    <a:pt x="156" y="279"/>
                  </a:cubicBezTo>
                  <a:cubicBezTo>
                    <a:pt x="193" y="279"/>
                    <a:pt x="193" y="279"/>
                    <a:pt x="193" y="279"/>
                  </a:cubicBezTo>
                  <a:cubicBezTo>
                    <a:pt x="198" y="270"/>
                    <a:pt x="198" y="270"/>
                    <a:pt x="198" y="270"/>
                  </a:cubicBezTo>
                  <a:cubicBezTo>
                    <a:pt x="208" y="266"/>
                    <a:pt x="215" y="257"/>
                    <a:pt x="215" y="245"/>
                  </a:cubicBezTo>
                  <a:close/>
                  <a:moveTo>
                    <a:pt x="188" y="266"/>
                  </a:moveTo>
                  <a:cubicBezTo>
                    <a:pt x="43" y="266"/>
                    <a:pt x="43" y="266"/>
                    <a:pt x="43" y="266"/>
                  </a:cubicBezTo>
                  <a:cubicBezTo>
                    <a:pt x="32" y="266"/>
                    <a:pt x="22" y="257"/>
                    <a:pt x="22" y="245"/>
                  </a:cubicBezTo>
                  <a:cubicBezTo>
                    <a:pt x="22" y="44"/>
                    <a:pt x="22" y="44"/>
                    <a:pt x="22" y="44"/>
                  </a:cubicBezTo>
                  <a:cubicBezTo>
                    <a:pt x="22" y="32"/>
                    <a:pt x="32" y="23"/>
                    <a:pt x="43" y="23"/>
                  </a:cubicBezTo>
                  <a:cubicBezTo>
                    <a:pt x="188" y="23"/>
                    <a:pt x="188" y="23"/>
                    <a:pt x="188" y="23"/>
                  </a:cubicBezTo>
                  <a:cubicBezTo>
                    <a:pt x="200" y="23"/>
                    <a:pt x="209" y="32"/>
                    <a:pt x="209" y="44"/>
                  </a:cubicBezTo>
                  <a:cubicBezTo>
                    <a:pt x="209" y="245"/>
                    <a:pt x="209" y="245"/>
                    <a:pt x="209" y="245"/>
                  </a:cubicBezTo>
                  <a:cubicBezTo>
                    <a:pt x="209" y="257"/>
                    <a:pt x="200" y="266"/>
                    <a:pt x="188" y="266"/>
                  </a:cubicBezTo>
                  <a:close/>
                  <a:moveTo>
                    <a:pt x="241" y="117"/>
                  </a:moveTo>
                  <a:cubicBezTo>
                    <a:pt x="241" y="107"/>
                    <a:pt x="241" y="107"/>
                    <a:pt x="241" y="107"/>
                  </a:cubicBezTo>
                  <a:cubicBezTo>
                    <a:pt x="241" y="102"/>
                    <a:pt x="237" y="98"/>
                    <a:pt x="232" y="98"/>
                  </a:cubicBezTo>
                  <a:cubicBezTo>
                    <a:pt x="223" y="98"/>
                    <a:pt x="223" y="98"/>
                    <a:pt x="223" y="98"/>
                  </a:cubicBezTo>
                  <a:cubicBezTo>
                    <a:pt x="223" y="109"/>
                    <a:pt x="223" y="109"/>
                    <a:pt x="223" y="109"/>
                  </a:cubicBezTo>
                  <a:cubicBezTo>
                    <a:pt x="226" y="109"/>
                    <a:pt x="226" y="109"/>
                    <a:pt x="226" y="109"/>
                  </a:cubicBezTo>
                  <a:cubicBezTo>
                    <a:pt x="228" y="109"/>
                    <a:pt x="229" y="110"/>
                    <a:pt x="229" y="112"/>
                  </a:cubicBezTo>
                  <a:cubicBezTo>
                    <a:pt x="229" y="114"/>
                    <a:pt x="228" y="115"/>
                    <a:pt x="226" y="115"/>
                  </a:cubicBezTo>
                  <a:cubicBezTo>
                    <a:pt x="223" y="115"/>
                    <a:pt x="223" y="115"/>
                    <a:pt x="223" y="115"/>
                  </a:cubicBezTo>
                  <a:cubicBezTo>
                    <a:pt x="223" y="126"/>
                    <a:pt x="223" y="126"/>
                    <a:pt x="223" y="126"/>
                  </a:cubicBezTo>
                  <a:cubicBezTo>
                    <a:pt x="232" y="126"/>
                    <a:pt x="232" y="126"/>
                    <a:pt x="232" y="126"/>
                  </a:cubicBezTo>
                  <a:cubicBezTo>
                    <a:pt x="237" y="126"/>
                    <a:pt x="241" y="122"/>
                    <a:pt x="241" y="117"/>
                  </a:cubicBezTo>
                  <a:close/>
                  <a:moveTo>
                    <a:pt x="4" y="88"/>
                  </a:moveTo>
                  <a:cubicBezTo>
                    <a:pt x="0" y="88"/>
                    <a:pt x="0" y="88"/>
                    <a:pt x="0" y="88"/>
                  </a:cubicBezTo>
                  <a:cubicBezTo>
                    <a:pt x="0" y="96"/>
                    <a:pt x="0" y="96"/>
                    <a:pt x="0" y="96"/>
                  </a:cubicBezTo>
                  <a:cubicBezTo>
                    <a:pt x="4" y="96"/>
                    <a:pt x="4" y="96"/>
                    <a:pt x="4" y="96"/>
                  </a:cubicBezTo>
                  <a:lnTo>
                    <a:pt x="4" y="88"/>
                  </a:lnTo>
                  <a:close/>
                  <a:moveTo>
                    <a:pt x="125" y="0"/>
                  </a:moveTo>
                  <a:cubicBezTo>
                    <a:pt x="117" y="0"/>
                    <a:pt x="117" y="0"/>
                    <a:pt x="117" y="0"/>
                  </a:cubicBezTo>
                  <a:cubicBezTo>
                    <a:pt x="117" y="4"/>
                    <a:pt x="117" y="4"/>
                    <a:pt x="117" y="4"/>
                  </a:cubicBezTo>
                  <a:cubicBezTo>
                    <a:pt x="125" y="4"/>
                    <a:pt x="125" y="4"/>
                    <a:pt x="125" y="4"/>
                  </a:cubicBezTo>
                  <a:lnTo>
                    <a:pt x="125" y="0"/>
                  </a:lnTo>
                  <a:close/>
                  <a:moveTo>
                    <a:pt x="61" y="0"/>
                  </a:moveTo>
                  <a:cubicBezTo>
                    <a:pt x="53" y="0"/>
                    <a:pt x="53" y="0"/>
                    <a:pt x="53" y="0"/>
                  </a:cubicBezTo>
                  <a:cubicBezTo>
                    <a:pt x="53" y="4"/>
                    <a:pt x="53" y="4"/>
                    <a:pt x="53" y="4"/>
                  </a:cubicBezTo>
                  <a:cubicBezTo>
                    <a:pt x="61" y="4"/>
                    <a:pt x="61" y="4"/>
                    <a:pt x="61" y="4"/>
                  </a:cubicBezTo>
                  <a:lnTo>
                    <a:pt x="61" y="0"/>
                  </a:lnTo>
                  <a:close/>
                  <a:moveTo>
                    <a:pt x="42" y="4"/>
                  </a:moveTo>
                  <a:cubicBezTo>
                    <a:pt x="45" y="4"/>
                    <a:pt x="45" y="4"/>
                    <a:pt x="45" y="4"/>
                  </a:cubicBezTo>
                  <a:cubicBezTo>
                    <a:pt x="45" y="0"/>
                    <a:pt x="45" y="0"/>
                    <a:pt x="45" y="0"/>
                  </a:cubicBezTo>
                  <a:cubicBezTo>
                    <a:pt x="42" y="0"/>
                    <a:pt x="42" y="0"/>
                    <a:pt x="42" y="0"/>
                  </a:cubicBezTo>
                  <a:cubicBezTo>
                    <a:pt x="40" y="0"/>
                    <a:pt x="39" y="0"/>
                    <a:pt x="37" y="1"/>
                  </a:cubicBezTo>
                  <a:cubicBezTo>
                    <a:pt x="37" y="5"/>
                    <a:pt x="37" y="5"/>
                    <a:pt x="37" y="5"/>
                  </a:cubicBezTo>
                  <a:cubicBezTo>
                    <a:pt x="39" y="4"/>
                    <a:pt x="40" y="4"/>
                    <a:pt x="42" y="4"/>
                  </a:cubicBezTo>
                  <a:close/>
                  <a:moveTo>
                    <a:pt x="8" y="25"/>
                  </a:moveTo>
                  <a:cubicBezTo>
                    <a:pt x="4" y="24"/>
                    <a:pt x="4" y="24"/>
                    <a:pt x="4" y="24"/>
                  </a:cubicBezTo>
                  <a:cubicBezTo>
                    <a:pt x="3" y="26"/>
                    <a:pt x="2" y="29"/>
                    <a:pt x="1" y="32"/>
                  </a:cubicBezTo>
                  <a:cubicBezTo>
                    <a:pt x="5" y="33"/>
                    <a:pt x="5" y="33"/>
                    <a:pt x="5" y="33"/>
                  </a:cubicBezTo>
                  <a:cubicBezTo>
                    <a:pt x="6" y="30"/>
                    <a:pt x="7" y="28"/>
                    <a:pt x="8" y="25"/>
                  </a:cubicBezTo>
                  <a:close/>
                  <a:moveTo>
                    <a:pt x="93" y="0"/>
                  </a:moveTo>
                  <a:cubicBezTo>
                    <a:pt x="85" y="0"/>
                    <a:pt x="85" y="0"/>
                    <a:pt x="85" y="0"/>
                  </a:cubicBezTo>
                  <a:cubicBezTo>
                    <a:pt x="85" y="4"/>
                    <a:pt x="85" y="4"/>
                    <a:pt x="85" y="4"/>
                  </a:cubicBezTo>
                  <a:cubicBezTo>
                    <a:pt x="93" y="4"/>
                    <a:pt x="93" y="4"/>
                    <a:pt x="93" y="4"/>
                  </a:cubicBezTo>
                  <a:lnTo>
                    <a:pt x="93" y="0"/>
                  </a:lnTo>
                  <a:close/>
                  <a:moveTo>
                    <a:pt x="77" y="0"/>
                  </a:moveTo>
                  <a:cubicBezTo>
                    <a:pt x="69" y="0"/>
                    <a:pt x="69" y="0"/>
                    <a:pt x="69" y="0"/>
                  </a:cubicBezTo>
                  <a:cubicBezTo>
                    <a:pt x="69" y="4"/>
                    <a:pt x="69" y="4"/>
                    <a:pt x="69" y="4"/>
                  </a:cubicBezTo>
                  <a:cubicBezTo>
                    <a:pt x="77" y="4"/>
                    <a:pt x="77" y="4"/>
                    <a:pt x="77" y="4"/>
                  </a:cubicBezTo>
                  <a:lnTo>
                    <a:pt x="77" y="0"/>
                  </a:lnTo>
                  <a:close/>
                  <a:moveTo>
                    <a:pt x="141" y="0"/>
                  </a:moveTo>
                  <a:cubicBezTo>
                    <a:pt x="133" y="0"/>
                    <a:pt x="133" y="0"/>
                    <a:pt x="133" y="0"/>
                  </a:cubicBezTo>
                  <a:cubicBezTo>
                    <a:pt x="133" y="4"/>
                    <a:pt x="133" y="4"/>
                    <a:pt x="133" y="4"/>
                  </a:cubicBezTo>
                  <a:cubicBezTo>
                    <a:pt x="141" y="4"/>
                    <a:pt x="141" y="4"/>
                    <a:pt x="141" y="4"/>
                  </a:cubicBezTo>
                  <a:lnTo>
                    <a:pt x="141" y="0"/>
                  </a:lnTo>
                  <a:close/>
                  <a:moveTo>
                    <a:pt x="4" y="56"/>
                  </a:moveTo>
                  <a:cubicBezTo>
                    <a:pt x="0" y="56"/>
                    <a:pt x="0" y="56"/>
                    <a:pt x="0" y="56"/>
                  </a:cubicBezTo>
                  <a:cubicBezTo>
                    <a:pt x="0" y="64"/>
                    <a:pt x="0" y="64"/>
                    <a:pt x="0" y="64"/>
                  </a:cubicBezTo>
                  <a:cubicBezTo>
                    <a:pt x="4" y="64"/>
                    <a:pt x="4" y="64"/>
                    <a:pt x="4" y="64"/>
                  </a:cubicBezTo>
                  <a:lnTo>
                    <a:pt x="4" y="56"/>
                  </a:lnTo>
                  <a:close/>
                  <a:moveTo>
                    <a:pt x="4" y="42"/>
                  </a:moveTo>
                  <a:cubicBezTo>
                    <a:pt x="4" y="42"/>
                    <a:pt x="4" y="41"/>
                    <a:pt x="4" y="40"/>
                  </a:cubicBezTo>
                  <a:cubicBezTo>
                    <a:pt x="0" y="40"/>
                    <a:pt x="0" y="40"/>
                    <a:pt x="0" y="40"/>
                  </a:cubicBezTo>
                  <a:cubicBezTo>
                    <a:pt x="0" y="41"/>
                    <a:pt x="0" y="41"/>
                    <a:pt x="0" y="42"/>
                  </a:cubicBezTo>
                  <a:cubicBezTo>
                    <a:pt x="0" y="48"/>
                    <a:pt x="0" y="48"/>
                    <a:pt x="0" y="48"/>
                  </a:cubicBezTo>
                  <a:cubicBezTo>
                    <a:pt x="4" y="48"/>
                    <a:pt x="4" y="48"/>
                    <a:pt x="4" y="48"/>
                  </a:cubicBezTo>
                  <a:lnTo>
                    <a:pt x="4" y="42"/>
                  </a:lnTo>
                  <a:close/>
                  <a:moveTo>
                    <a:pt x="17" y="14"/>
                  </a:moveTo>
                  <a:cubicBezTo>
                    <a:pt x="14" y="11"/>
                    <a:pt x="14" y="11"/>
                    <a:pt x="14" y="11"/>
                  </a:cubicBezTo>
                  <a:cubicBezTo>
                    <a:pt x="12" y="12"/>
                    <a:pt x="10" y="14"/>
                    <a:pt x="9" y="17"/>
                  </a:cubicBezTo>
                  <a:cubicBezTo>
                    <a:pt x="12" y="19"/>
                    <a:pt x="12" y="19"/>
                    <a:pt x="12" y="19"/>
                  </a:cubicBezTo>
                  <a:cubicBezTo>
                    <a:pt x="13" y="17"/>
                    <a:pt x="15" y="15"/>
                    <a:pt x="17" y="14"/>
                  </a:cubicBezTo>
                  <a:close/>
                  <a:moveTo>
                    <a:pt x="4" y="72"/>
                  </a:moveTo>
                  <a:cubicBezTo>
                    <a:pt x="0" y="72"/>
                    <a:pt x="0" y="72"/>
                    <a:pt x="0" y="72"/>
                  </a:cubicBezTo>
                  <a:cubicBezTo>
                    <a:pt x="0" y="80"/>
                    <a:pt x="0" y="80"/>
                    <a:pt x="0" y="80"/>
                  </a:cubicBezTo>
                  <a:cubicBezTo>
                    <a:pt x="4" y="80"/>
                    <a:pt x="4" y="80"/>
                    <a:pt x="4" y="80"/>
                  </a:cubicBezTo>
                  <a:lnTo>
                    <a:pt x="4" y="72"/>
                  </a:lnTo>
                  <a:close/>
                  <a:moveTo>
                    <a:pt x="30" y="6"/>
                  </a:moveTo>
                  <a:cubicBezTo>
                    <a:pt x="29" y="2"/>
                    <a:pt x="29" y="2"/>
                    <a:pt x="29" y="2"/>
                  </a:cubicBezTo>
                  <a:cubicBezTo>
                    <a:pt x="26" y="3"/>
                    <a:pt x="24" y="4"/>
                    <a:pt x="21" y="6"/>
                  </a:cubicBezTo>
                  <a:cubicBezTo>
                    <a:pt x="23" y="9"/>
                    <a:pt x="23" y="9"/>
                    <a:pt x="23" y="9"/>
                  </a:cubicBezTo>
                  <a:cubicBezTo>
                    <a:pt x="25" y="8"/>
                    <a:pt x="28" y="7"/>
                    <a:pt x="30" y="6"/>
                  </a:cubicBezTo>
                  <a:close/>
                  <a:moveTo>
                    <a:pt x="109" y="0"/>
                  </a:moveTo>
                  <a:cubicBezTo>
                    <a:pt x="101" y="0"/>
                    <a:pt x="101" y="0"/>
                    <a:pt x="101" y="0"/>
                  </a:cubicBezTo>
                  <a:cubicBezTo>
                    <a:pt x="101" y="4"/>
                    <a:pt x="101" y="4"/>
                    <a:pt x="101" y="4"/>
                  </a:cubicBezTo>
                  <a:cubicBezTo>
                    <a:pt x="109" y="4"/>
                    <a:pt x="109" y="4"/>
                    <a:pt x="109" y="4"/>
                  </a:cubicBezTo>
                  <a:lnTo>
                    <a:pt x="109" y="0"/>
                  </a:lnTo>
                  <a:close/>
                  <a:moveTo>
                    <a:pt x="251" y="47"/>
                  </a:moveTo>
                  <a:cubicBezTo>
                    <a:pt x="247" y="40"/>
                    <a:pt x="247" y="40"/>
                    <a:pt x="247" y="40"/>
                  </a:cubicBezTo>
                  <a:cubicBezTo>
                    <a:pt x="244" y="42"/>
                    <a:pt x="244" y="42"/>
                    <a:pt x="244" y="42"/>
                  </a:cubicBezTo>
                  <a:cubicBezTo>
                    <a:pt x="247" y="49"/>
                    <a:pt x="247" y="49"/>
                    <a:pt x="247" y="49"/>
                  </a:cubicBezTo>
                  <a:lnTo>
                    <a:pt x="251" y="47"/>
                  </a:lnTo>
                  <a:close/>
                  <a:moveTo>
                    <a:pt x="259" y="61"/>
                  </a:moveTo>
                  <a:cubicBezTo>
                    <a:pt x="255" y="54"/>
                    <a:pt x="255" y="54"/>
                    <a:pt x="255" y="54"/>
                  </a:cubicBezTo>
                  <a:cubicBezTo>
                    <a:pt x="251" y="56"/>
                    <a:pt x="251" y="56"/>
                    <a:pt x="251" y="56"/>
                  </a:cubicBezTo>
                  <a:cubicBezTo>
                    <a:pt x="255" y="63"/>
                    <a:pt x="255" y="63"/>
                    <a:pt x="255" y="63"/>
                  </a:cubicBezTo>
                  <a:lnTo>
                    <a:pt x="259" y="61"/>
                  </a:lnTo>
                  <a:close/>
                  <a:moveTo>
                    <a:pt x="266" y="75"/>
                  </a:moveTo>
                  <a:cubicBezTo>
                    <a:pt x="262" y="68"/>
                    <a:pt x="262" y="68"/>
                    <a:pt x="262" y="68"/>
                  </a:cubicBezTo>
                  <a:cubicBezTo>
                    <a:pt x="259" y="70"/>
                    <a:pt x="259" y="70"/>
                    <a:pt x="259" y="70"/>
                  </a:cubicBezTo>
                  <a:cubicBezTo>
                    <a:pt x="263" y="77"/>
                    <a:pt x="263" y="77"/>
                    <a:pt x="263" y="77"/>
                  </a:cubicBezTo>
                  <a:lnTo>
                    <a:pt x="266" y="75"/>
                  </a:lnTo>
                  <a:close/>
                  <a:moveTo>
                    <a:pt x="274" y="89"/>
                  </a:moveTo>
                  <a:cubicBezTo>
                    <a:pt x="270" y="82"/>
                    <a:pt x="270" y="82"/>
                    <a:pt x="270" y="82"/>
                  </a:cubicBezTo>
                  <a:cubicBezTo>
                    <a:pt x="266" y="84"/>
                    <a:pt x="266" y="84"/>
                    <a:pt x="266" y="84"/>
                  </a:cubicBezTo>
                  <a:cubicBezTo>
                    <a:pt x="270" y="91"/>
                    <a:pt x="270" y="91"/>
                    <a:pt x="270" y="91"/>
                  </a:cubicBezTo>
                  <a:lnTo>
                    <a:pt x="274" y="89"/>
                  </a:lnTo>
                  <a:close/>
                  <a:moveTo>
                    <a:pt x="232" y="20"/>
                  </a:moveTo>
                  <a:cubicBezTo>
                    <a:pt x="231" y="19"/>
                    <a:pt x="228" y="17"/>
                    <a:pt x="226" y="15"/>
                  </a:cubicBezTo>
                  <a:cubicBezTo>
                    <a:pt x="224" y="19"/>
                    <a:pt x="224" y="19"/>
                    <a:pt x="224" y="19"/>
                  </a:cubicBezTo>
                  <a:cubicBezTo>
                    <a:pt x="226" y="20"/>
                    <a:pt x="228" y="22"/>
                    <a:pt x="230" y="23"/>
                  </a:cubicBezTo>
                  <a:lnTo>
                    <a:pt x="232" y="20"/>
                  </a:lnTo>
                  <a:close/>
                  <a:moveTo>
                    <a:pt x="243" y="33"/>
                  </a:moveTo>
                  <a:cubicBezTo>
                    <a:pt x="242" y="31"/>
                    <a:pt x="240" y="28"/>
                    <a:pt x="238" y="26"/>
                  </a:cubicBezTo>
                  <a:cubicBezTo>
                    <a:pt x="235" y="29"/>
                    <a:pt x="235" y="29"/>
                    <a:pt x="235" y="29"/>
                  </a:cubicBezTo>
                  <a:cubicBezTo>
                    <a:pt x="237" y="31"/>
                    <a:pt x="239" y="33"/>
                    <a:pt x="240" y="35"/>
                  </a:cubicBezTo>
                  <a:lnTo>
                    <a:pt x="243" y="33"/>
                  </a:lnTo>
                  <a:close/>
                  <a:moveTo>
                    <a:pt x="277" y="105"/>
                  </a:moveTo>
                  <a:cubicBezTo>
                    <a:pt x="280" y="104"/>
                    <a:pt x="280" y="104"/>
                    <a:pt x="280" y="104"/>
                  </a:cubicBezTo>
                  <a:cubicBezTo>
                    <a:pt x="279" y="101"/>
                    <a:pt x="278" y="99"/>
                    <a:pt x="277" y="96"/>
                  </a:cubicBezTo>
                  <a:cubicBezTo>
                    <a:pt x="274" y="98"/>
                    <a:pt x="274" y="98"/>
                    <a:pt x="274" y="98"/>
                  </a:cubicBezTo>
                  <a:cubicBezTo>
                    <a:pt x="275" y="100"/>
                    <a:pt x="276" y="103"/>
                    <a:pt x="277" y="105"/>
                  </a:cubicBezTo>
                  <a:close/>
                  <a:moveTo>
                    <a:pt x="205" y="4"/>
                  </a:moveTo>
                  <a:cubicBezTo>
                    <a:pt x="202" y="3"/>
                    <a:pt x="199" y="2"/>
                    <a:pt x="197" y="2"/>
                  </a:cubicBezTo>
                  <a:cubicBezTo>
                    <a:pt x="196" y="6"/>
                    <a:pt x="196" y="6"/>
                    <a:pt x="196" y="6"/>
                  </a:cubicBezTo>
                  <a:cubicBezTo>
                    <a:pt x="198" y="6"/>
                    <a:pt x="201" y="7"/>
                    <a:pt x="203" y="8"/>
                  </a:cubicBezTo>
                  <a:lnTo>
                    <a:pt x="205" y="4"/>
                  </a:lnTo>
                  <a:close/>
                  <a:moveTo>
                    <a:pt x="157" y="0"/>
                  </a:moveTo>
                  <a:cubicBezTo>
                    <a:pt x="149" y="0"/>
                    <a:pt x="149" y="0"/>
                    <a:pt x="149" y="0"/>
                  </a:cubicBezTo>
                  <a:cubicBezTo>
                    <a:pt x="149" y="4"/>
                    <a:pt x="149" y="4"/>
                    <a:pt x="149" y="4"/>
                  </a:cubicBezTo>
                  <a:cubicBezTo>
                    <a:pt x="157" y="4"/>
                    <a:pt x="157" y="4"/>
                    <a:pt x="157" y="4"/>
                  </a:cubicBezTo>
                  <a:lnTo>
                    <a:pt x="157" y="0"/>
                  </a:lnTo>
                  <a:close/>
                  <a:moveTo>
                    <a:pt x="172" y="0"/>
                  </a:moveTo>
                  <a:cubicBezTo>
                    <a:pt x="165" y="0"/>
                    <a:pt x="165" y="0"/>
                    <a:pt x="165" y="0"/>
                  </a:cubicBezTo>
                  <a:cubicBezTo>
                    <a:pt x="165" y="4"/>
                    <a:pt x="165" y="4"/>
                    <a:pt x="165" y="4"/>
                  </a:cubicBezTo>
                  <a:cubicBezTo>
                    <a:pt x="172" y="4"/>
                    <a:pt x="172" y="4"/>
                    <a:pt x="172" y="4"/>
                  </a:cubicBezTo>
                  <a:lnTo>
                    <a:pt x="172" y="0"/>
                  </a:lnTo>
                  <a:close/>
                  <a:moveTo>
                    <a:pt x="188" y="4"/>
                  </a:moveTo>
                  <a:cubicBezTo>
                    <a:pt x="189" y="0"/>
                    <a:pt x="189" y="0"/>
                    <a:pt x="189" y="0"/>
                  </a:cubicBezTo>
                  <a:cubicBezTo>
                    <a:pt x="187" y="0"/>
                    <a:pt x="186" y="0"/>
                    <a:pt x="185" y="0"/>
                  </a:cubicBezTo>
                  <a:cubicBezTo>
                    <a:pt x="180" y="0"/>
                    <a:pt x="180" y="0"/>
                    <a:pt x="180" y="0"/>
                  </a:cubicBezTo>
                  <a:cubicBezTo>
                    <a:pt x="180" y="4"/>
                    <a:pt x="180" y="4"/>
                    <a:pt x="180" y="4"/>
                  </a:cubicBezTo>
                  <a:cubicBezTo>
                    <a:pt x="185" y="4"/>
                    <a:pt x="185" y="4"/>
                    <a:pt x="185" y="4"/>
                  </a:cubicBezTo>
                  <a:cubicBezTo>
                    <a:pt x="186" y="4"/>
                    <a:pt x="187" y="4"/>
                    <a:pt x="188" y="4"/>
                  </a:cubicBezTo>
                  <a:close/>
                  <a:moveTo>
                    <a:pt x="219" y="11"/>
                  </a:moveTo>
                  <a:cubicBezTo>
                    <a:pt x="217" y="9"/>
                    <a:pt x="215" y="8"/>
                    <a:pt x="212" y="7"/>
                  </a:cubicBezTo>
                  <a:cubicBezTo>
                    <a:pt x="210" y="11"/>
                    <a:pt x="210" y="11"/>
                    <a:pt x="210" y="11"/>
                  </a:cubicBezTo>
                  <a:cubicBezTo>
                    <a:pt x="213" y="12"/>
                    <a:pt x="215" y="13"/>
                    <a:pt x="217" y="14"/>
                  </a:cubicBezTo>
                  <a:lnTo>
                    <a:pt x="219" y="11"/>
                  </a:lnTo>
                  <a:close/>
                  <a:moveTo>
                    <a:pt x="285" y="135"/>
                  </a:moveTo>
                  <a:cubicBezTo>
                    <a:pt x="289" y="135"/>
                    <a:pt x="289" y="135"/>
                    <a:pt x="289" y="135"/>
                  </a:cubicBezTo>
                  <a:cubicBezTo>
                    <a:pt x="289" y="132"/>
                    <a:pt x="288" y="129"/>
                    <a:pt x="288" y="127"/>
                  </a:cubicBezTo>
                  <a:cubicBezTo>
                    <a:pt x="284" y="128"/>
                    <a:pt x="284" y="128"/>
                    <a:pt x="284" y="128"/>
                  </a:cubicBezTo>
                  <a:cubicBezTo>
                    <a:pt x="284" y="130"/>
                    <a:pt x="285" y="133"/>
                    <a:pt x="285" y="135"/>
                  </a:cubicBezTo>
                  <a:close/>
                  <a:moveTo>
                    <a:pt x="288" y="151"/>
                  </a:moveTo>
                  <a:cubicBezTo>
                    <a:pt x="292" y="150"/>
                    <a:pt x="292" y="150"/>
                    <a:pt x="292" y="150"/>
                  </a:cubicBezTo>
                  <a:cubicBezTo>
                    <a:pt x="292" y="148"/>
                    <a:pt x="291" y="145"/>
                    <a:pt x="291" y="142"/>
                  </a:cubicBezTo>
                  <a:cubicBezTo>
                    <a:pt x="287" y="143"/>
                    <a:pt x="287" y="143"/>
                    <a:pt x="287" y="143"/>
                  </a:cubicBezTo>
                  <a:cubicBezTo>
                    <a:pt x="287" y="146"/>
                    <a:pt x="288" y="148"/>
                    <a:pt x="288" y="151"/>
                  </a:cubicBezTo>
                  <a:close/>
                  <a:moveTo>
                    <a:pt x="242" y="296"/>
                  </a:moveTo>
                  <a:cubicBezTo>
                    <a:pt x="250" y="296"/>
                    <a:pt x="250" y="296"/>
                    <a:pt x="250" y="296"/>
                  </a:cubicBezTo>
                  <a:cubicBezTo>
                    <a:pt x="250" y="292"/>
                    <a:pt x="250" y="292"/>
                    <a:pt x="250" y="292"/>
                  </a:cubicBezTo>
                  <a:cubicBezTo>
                    <a:pt x="242" y="292"/>
                    <a:pt x="242" y="292"/>
                    <a:pt x="242" y="292"/>
                  </a:cubicBezTo>
                  <a:lnTo>
                    <a:pt x="242" y="296"/>
                  </a:lnTo>
                  <a:close/>
                  <a:moveTo>
                    <a:pt x="226" y="296"/>
                  </a:moveTo>
                  <a:cubicBezTo>
                    <a:pt x="234" y="296"/>
                    <a:pt x="234" y="296"/>
                    <a:pt x="234" y="296"/>
                  </a:cubicBezTo>
                  <a:cubicBezTo>
                    <a:pt x="234" y="292"/>
                    <a:pt x="234" y="292"/>
                    <a:pt x="234" y="292"/>
                  </a:cubicBezTo>
                  <a:cubicBezTo>
                    <a:pt x="226" y="292"/>
                    <a:pt x="226" y="292"/>
                    <a:pt x="226" y="292"/>
                  </a:cubicBezTo>
                  <a:lnTo>
                    <a:pt x="226" y="296"/>
                  </a:lnTo>
                  <a:close/>
                  <a:moveTo>
                    <a:pt x="258" y="292"/>
                  </a:moveTo>
                  <a:cubicBezTo>
                    <a:pt x="259" y="296"/>
                    <a:pt x="259" y="296"/>
                    <a:pt x="259" y="296"/>
                  </a:cubicBezTo>
                  <a:cubicBezTo>
                    <a:pt x="261" y="295"/>
                    <a:pt x="264" y="294"/>
                    <a:pt x="267" y="293"/>
                  </a:cubicBezTo>
                  <a:cubicBezTo>
                    <a:pt x="265" y="290"/>
                    <a:pt x="265" y="290"/>
                    <a:pt x="265" y="290"/>
                  </a:cubicBezTo>
                  <a:cubicBezTo>
                    <a:pt x="263" y="291"/>
                    <a:pt x="260" y="291"/>
                    <a:pt x="258" y="292"/>
                  </a:cubicBezTo>
                  <a:close/>
                  <a:moveTo>
                    <a:pt x="210" y="296"/>
                  </a:moveTo>
                  <a:cubicBezTo>
                    <a:pt x="218" y="296"/>
                    <a:pt x="218" y="296"/>
                    <a:pt x="218" y="296"/>
                  </a:cubicBezTo>
                  <a:cubicBezTo>
                    <a:pt x="218" y="292"/>
                    <a:pt x="218" y="292"/>
                    <a:pt x="218" y="292"/>
                  </a:cubicBezTo>
                  <a:cubicBezTo>
                    <a:pt x="210" y="292"/>
                    <a:pt x="210" y="292"/>
                    <a:pt x="210" y="292"/>
                  </a:cubicBezTo>
                  <a:lnTo>
                    <a:pt x="210" y="296"/>
                  </a:lnTo>
                  <a:close/>
                  <a:moveTo>
                    <a:pt x="179" y="296"/>
                  </a:moveTo>
                  <a:cubicBezTo>
                    <a:pt x="187" y="296"/>
                    <a:pt x="187" y="296"/>
                    <a:pt x="187" y="296"/>
                  </a:cubicBezTo>
                  <a:cubicBezTo>
                    <a:pt x="187" y="292"/>
                    <a:pt x="187" y="292"/>
                    <a:pt x="187" y="292"/>
                  </a:cubicBezTo>
                  <a:cubicBezTo>
                    <a:pt x="179" y="292"/>
                    <a:pt x="179" y="292"/>
                    <a:pt x="179" y="292"/>
                  </a:cubicBezTo>
                  <a:lnTo>
                    <a:pt x="179" y="296"/>
                  </a:lnTo>
                  <a:close/>
                  <a:moveTo>
                    <a:pt x="163" y="296"/>
                  </a:moveTo>
                  <a:cubicBezTo>
                    <a:pt x="171" y="296"/>
                    <a:pt x="171" y="296"/>
                    <a:pt x="171" y="296"/>
                  </a:cubicBezTo>
                  <a:cubicBezTo>
                    <a:pt x="171" y="292"/>
                    <a:pt x="171" y="292"/>
                    <a:pt x="171" y="292"/>
                  </a:cubicBezTo>
                  <a:cubicBezTo>
                    <a:pt x="163" y="292"/>
                    <a:pt x="163" y="292"/>
                    <a:pt x="163" y="292"/>
                  </a:cubicBezTo>
                  <a:lnTo>
                    <a:pt x="163" y="296"/>
                  </a:lnTo>
                  <a:close/>
                  <a:moveTo>
                    <a:pt x="147" y="296"/>
                  </a:moveTo>
                  <a:cubicBezTo>
                    <a:pt x="155" y="296"/>
                    <a:pt x="155" y="296"/>
                    <a:pt x="155" y="296"/>
                  </a:cubicBezTo>
                  <a:cubicBezTo>
                    <a:pt x="155" y="292"/>
                    <a:pt x="155" y="292"/>
                    <a:pt x="155" y="292"/>
                  </a:cubicBezTo>
                  <a:cubicBezTo>
                    <a:pt x="147" y="292"/>
                    <a:pt x="147" y="292"/>
                    <a:pt x="147" y="292"/>
                  </a:cubicBezTo>
                  <a:lnTo>
                    <a:pt x="147" y="296"/>
                  </a:lnTo>
                  <a:close/>
                  <a:moveTo>
                    <a:pt x="195" y="296"/>
                  </a:moveTo>
                  <a:cubicBezTo>
                    <a:pt x="203" y="296"/>
                    <a:pt x="203" y="296"/>
                    <a:pt x="203" y="296"/>
                  </a:cubicBezTo>
                  <a:cubicBezTo>
                    <a:pt x="203" y="292"/>
                    <a:pt x="203" y="292"/>
                    <a:pt x="203" y="292"/>
                  </a:cubicBezTo>
                  <a:cubicBezTo>
                    <a:pt x="195" y="292"/>
                    <a:pt x="195" y="292"/>
                    <a:pt x="195" y="292"/>
                  </a:cubicBezTo>
                  <a:lnTo>
                    <a:pt x="195" y="296"/>
                  </a:lnTo>
                  <a:close/>
                  <a:moveTo>
                    <a:pt x="131" y="296"/>
                  </a:moveTo>
                  <a:cubicBezTo>
                    <a:pt x="139" y="296"/>
                    <a:pt x="139" y="296"/>
                    <a:pt x="139" y="296"/>
                  </a:cubicBezTo>
                  <a:cubicBezTo>
                    <a:pt x="139" y="292"/>
                    <a:pt x="139" y="292"/>
                    <a:pt x="139" y="292"/>
                  </a:cubicBezTo>
                  <a:cubicBezTo>
                    <a:pt x="131" y="292"/>
                    <a:pt x="131" y="292"/>
                    <a:pt x="131" y="292"/>
                  </a:cubicBezTo>
                  <a:lnTo>
                    <a:pt x="131" y="296"/>
                  </a:lnTo>
                  <a:close/>
                  <a:moveTo>
                    <a:pt x="272" y="286"/>
                  </a:moveTo>
                  <a:cubicBezTo>
                    <a:pt x="274" y="289"/>
                    <a:pt x="274" y="289"/>
                    <a:pt x="274" y="289"/>
                  </a:cubicBezTo>
                  <a:cubicBezTo>
                    <a:pt x="276" y="288"/>
                    <a:pt x="279" y="286"/>
                    <a:pt x="281" y="284"/>
                  </a:cubicBezTo>
                  <a:cubicBezTo>
                    <a:pt x="278" y="281"/>
                    <a:pt x="278" y="281"/>
                    <a:pt x="278" y="281"/>
                  </a:cubicBezTo>
                  <a:cubicBezTo>
                    <a:pt x="276" y="283"/>
                    <a:pt x="274" y="285"/>
                    <a:pt x="272" y="286"/>
                  </a:cubicBezTo>
                  <a:close/>
                  <a:moveTo>
                    <a:pt x="289" y="214"/>
                  </a:moveTo>
                  <a:cubicBezTo>
                    <a:pt x="293" y="214"/>
                    <a:pt x="293" y="214"/>
                    <a:pt x="293" y="214"/>
                  </a:cubicBezTo>
                  <a:cubicBezTo>
                    <a:pt x="293" y="206"/>
                    <a:pt x="293" y="206"/>
                    <a:pt x="293" y="206"/>
                  </a:cubicBezTo>
                  <a:cubicBezTo>
                    <a:pt x="289" y="206"/>
                    <a:pt x="289" y="206"/>
                    <a:pt x="289" y="206"/>
                  </a:cubicBezTo>
                  <a:lnTo>
                    <a:pt x="289" y="214"/>
                  </a:lnTo>
                  <a:close/>
                  <a:moveTo>
                    <a:pt x="289" y="182"/>
                  </a:moveTo>
                  <a:cubicBezTo>
                    <a:pt x="293" y="182"/>
                    <a:pt x="293" y="182"/>
                    <a:pt x="293" y="182"/>
                  </a:cubicBezTo>
                  <a:cubicBezTo>
                    <a:pt x="293" y="175"/>
                    <a:pt x="293" y="175"/>
                    <a:pt x="293" y="175"/>
                  </a:cubicBezTo>
                  <a:cubicBezTo>
                    <a:pt x="289" y="175"/>
                    <a:pt x="289" y="175"/>
                    <a:pt x="289" y="175"/>
                  </a:cubicBezTo>
                  <a:lnTo>
                    <a:pt x="289" y="182"/>
                  </a:lnTo>
                  <a:close/>
                  <a:moveTo>
                    <a:pt x="289" y="198"/>
                  </a:moveTo>
                  <a:cubicBezTo>
                    <a:pt x="293" y="198"/>
                    <a:pt x="293" y="198"/>
                    <a:pt x="293" y="198"/>
                  </a:cubicBezTo>
                  <a:cubicBezTo>
                    <a:pt x="293" y="190"/>
                    <a:pt x="293" y="190"/>
                    <a:pt x="293" y="190"/>
                  </a:cubicBezTo>
                  <a:cubicBezTo>
                    <a:pt x="289" y="190"/>
                    <a:pt x="289" y="190"/>
                    <a:pt x="289" y="190"/>
                  </a:cubicBezTo>
                  <a:lnTo>
                    <a:pt x="289" y="198"/>
                  </a:lnTo>
                  <a:close/>
                  <a:moveTo>
                    <a:pt x="283" y="111"/>
                  </a:moveTo>
                  <a:cubicBezTo>
                    <a:pt x="279" y="113"/>
                    <a:pt x="279" y="113"/>
                    <a:pt x="279" y="113"/>
                  </a:cubicBezTo>
                  <a:cubicBezTo>
                    <a:pt x="280" y="115"/>
                    <a:pt x="281" y="118"/>
                    <a:pt x="282" y="120"/>
                  </a:cubicBezTo>
                  <a:cubicBezTo>
                    <a:pt x="285" y="119"/>
                    <a:pt x="285" y="119"/>
                    <a:pt x="285" y="119"/>
                  </a:cubicBezTo>
                  <a:cubicBezTo>
                    <a:pt x="285" y="116"/>
                    <a:pt x="284" y="114"/>
                    <a:pt x="283" y="111"/>
                  </a:cubicBezTo>
                  <a:close/>
                  <a:moveTo>
                    <a:pt x="293" y="158"/>
                  </a:moveTo>
                  <a:cubicBezTo>
                    <a:pt x="289" y="159"/>
                    <a:pt x="289" y="159"/>
                    <a:pt x="289" y="159"/>
                  </a:cubicBezTo>
                  <a:cubicBezTo>
                    <a:pt x="289" y="161"/>
                    <a:pt x="289" y="163"/>
                    <a:pt x="289" y="166"/>
                  </a:cubicBezTo>
                  <a:cubicBezTo>
                    <a:pt x="289" y="167"/>
                    <a:pt x="289" y="167"/>
                    <a:pt x="289" y="167"/>
                  </a:cubicBezTo>
                  <a:cubicBezTo>
                    <a:pt x="293" y="167"/>
                    <a:pt x="293" y="167"/>
                    <a:pt x="293" y="167"/>
                  </a:cubicBezTo>
                  <a:cubicBezTo>
                    <a:pt x="293" y="166"/>
                    <a:pt x="293" y="166"/>
                    <a:pt x="293" y="166"/>
                  </a:cubicBezTo>
                  <a:cubicBezTo>
                    <a:pt x="293" y="163"/>
                    <a:pt x="293" y="161"/>
                    <a:pt x="293" y="158"/>
                  </a:cubicBezTo>
                  <a:close/>
                  <a:moveTo>
                    <a:pt x="283" y="276"/>
                  </a:moveTo>
                  <a:cubicBezTo>
                    <a:pt x="286" y="278"/>
                    <a:pt x="286" y="278"/>
                    <a:pt x="286" y="278"/>
                  </a:cubicBezTo>
                  <a:cubicBezTo>
                    <a:pt x="287" y="276"/>
                    <a:pt x="289" y="273"/>
                    <a:pt x="290" y="271"/>
                  </a:cubicBezTo>
                  <a:cubicBezTo>
                    <a:pt x="286" y="269"/>
                    <a:pt x="286" y="269"/>
                    <a:pt x="286" y="269"/>
                  </a:cubicBezTo>
                  <a:cubicBezTo>
                    <a:pt x="285" y="271"/>
                    <a:pt x="284" y="274"/>
                    <a:pt x="283" y="276"/>
                  </a:cubicBezTo>
                  <a:close/>
                  <a:moveTo>
                    <a:pt x="288" y="262"/>
                  </a:moveTo>
                  <a:cubicBezTo>
                    <a:pt x="292" y="263"/>
                    <a:pt x="292" y="263"/>
                    <a:pt x="292" y="263"/>
                  </a:cubicBezTo>
                  <a:cubicBezTo>
                    <a:pt x="293" y="260"/>
                    <a:pt x="293" y="257"/>
                    <a:pt x="293" y="254"/>
                  </a:cubicBezTo>
                  <a:cubicBezTo>
                    <a:pt x="293" y="254"/>
                    <a:pt x="293" y="254"/>
                    <a:pt x="293" y="254"/>
                  </a:cubicBezTo>
                  <a:cubicBezTo>
                    <a:pt x="289" y="254"/>
                    <a:pt x="289" y="254"/>
                    <a:pt x="289" y="254"/>
                  </a:cubicBezTo>
                  <a:cubicBezTo>
                    <a:pt x="289" y="257"/>
                    <a:pt x="289" y="259"/>
                    <a:pt x="288" y="262"/>
                  </a:cubicBezTo>
                  <a:close/>
                  <a:moveTo>
                    <a:pt x="289" y="230"/>
                  </a:moveTo>
                  <a:cubicBezTo>
                    <a:pt x="293" y="230"/>
                    <a:pt x="293" y="230"/>
                    <a:pt x="293" y="230"/>
                  </a:cubicBezTo>
                  <a:cubicBezTo>
                    <a:pt x="293" y="222"/>
                    <a:pt x="293" y="222"/>
                    <a:pt x="293" y="222"/>
                  </a:cubicBezTo>
                  <a:cubicBezTo>
                    <a:pt x="289" y="222"/>
                    <a:pt x="289" y="222"/>
                    <a:pt x="289" y="222"/>
                  </a:cubicBezTo>
                  <a:lnTo>
                    <a:pt x="289" y="230"/>
                  </a:lnTo>
                  <a:close/>
                  <a:moveTo>
                    <a:pt x="289" y="246"/>
                  </a:moveTo>
                  <a:cubicBezTo>
                    <a:pt x="293" y="246"/>
                    <a:pt x="293" y="246"/>
                    <a:pt x="293" y="246"/>
                  </a:cubicBezTo>
                  <a:cubicBezTo>
                    <a:pt x="293" y="238"/>
                    <a:pt x="293" y="238"/>
                    <a:pt x="293" y="238"/>
                  </a:cubicBezTo>
                  <a:cubicBezTo>
                    <a:pt x="289" y="238"/>
                    <a:pt x="289" y="238"/>
                    <a:pt x="289" y="238"/>
                  </a:cubicBezTo>
                  <a:lnTo>
                    <a:pt x="289" y="246"/>
                  </a:lnTo>
                  <a:close/>
                  <a:moveTo>
                    <a:pt x="4" y="119"/>
                  </a:moveTo>
                  <a:cubicBezTo>
                    <a:pt x="0" y="119"/>
                    <a:pt x="0" y="119"/>
                    <a:pt x="0" y="119"/>
                  </a:cubicBezTo>
                  <a:cubicBezTo>
                    <a:pt x="0" y="127"/>
                    <a:pt x="0" y="127"/>
                    <a:pt x="0" y="127"/>
                  </a:cubicBezTo>
                  <a:cubicBezTo>
                    <a:pt x="4" y="127"/>
                    <a:pt x="4" y="127"/>
                    <a:pt x="4" y="127"/>
                  </a:cubicBezTo>
                  <a:lnTo>
                    <a:pt x="4" y="119"/>
                  </a:lnTo>
                  <a:close/>
                  <a:moveTo>
                    <a:pt x="4" y="215"/>
                  </a:moveTo>
                  <a:cubicBezTo>
                    <a:pt x="0" y="215"/>
                    <a:pt x="0" y="215"/>
                    <a:pt x="0" y="215"/>
                  </a:cubicBezTo>
                  <a:cubicBezTo>
                    <a:pt x="0" y="223"/>
                    <a:pt x="0" y="223"/>
                    <a:pt x="0" y="223"/>
                  </a:cubicBezTo>
                  <a:cubicBezTo>
                    <a:pt x="4" y="223"/>
                    <a:pt x="4" y="223"/>
                    <a:pt x="4" y="223"/>
                  </a:cubicBezTo>
                  <a:lnTo>
                    <a:pt x="4" y="215"/>
                  </a:lnTo>
                  <a:close/>
                  <a:moveTo>
                    <a:pt x="115" y="296"/>
                  </a:moveTo>
                  <a:cubicBezTo>
                    <a:pt x="123" y="296"/>
                    <a:pt x="123" y="296"/>
                    <a:pt x="123" y="296"/>
                  </a:cubicBezTo>
                  <a:cubicBezTo>
                    <a:pt x="123" y="292"/>
                    <a:pt x="123" y="292"/>
                    <a:pt x="123" y="292"/>
                  </a:cubicBezTo>
                  <a:cubicBezTo>
                    <a:pt x="115" y="292"/>
                    <a:pt x="115" y="292"/>
                    <a:pt x="115" y="292"/>
                  </a:cubicBezTo>
                  <a:lnTo>
                    <a:pt x="115" y="296"/>
                  </a:lnTo>
                  <a:close/>
                  <a:moveTo>
                    <a:pt x="4" y="247"/>
                  </a:moveTo>
                  <a:cubicBezTo>
                    <a:pt x="0" y="247"/>
                    <a:pt x="0" y="247"/>
                    <a:pt x="0" y="247"/>
                  </a:cubicBezTo>
                  <a:cubicBezTo>
                    <a:pt x="0" y="255"/>
                    <a:pt x="0" y="255"/>
                    <a:pt x="0" y="255"/>
                  </a:cubicBezTo>
                  <a:cubicBezTo>
                    <a:pt x="4" y="255"/>
                    <a:pt x="4" y="255"/>
                    <a:pt x="4" y="255"/>
                  </a:cubicBezTo>
                  <a:lnTo>
                    <a:pt x="4" y="247"/>
                  </a:lnTo>
                  <a:close/>
                  <a:moveTo>
                    <a:pt x="4" y="231"/>
                  </a:moveTo>
                  <a:cubicBezTo>
                    <a:pt x="0" y="231"/>
                    <a:pt x="0" y="231"/>
                    <a:pt x="0" y="231"/>
                  </a:cubicBezTo>
                  <a:cubicBezTo>
                    <a:pt x="0" y="239"/>
                    <a:pt x="0" y="239"/>
                    <a:pt x="0" y="239"/>
                  </a:cubicBezTo>
                  <a:cubicBezTo>
                    <a:pt x="4" y="239"/>
                    <a:pt x="4" y="239"/>
                    <a:pt x="4" y="239"/>
                  </a:cubicBezTo>
                  <a:lnTo>
                    <a:pt x="4" y="231"/>
                  </a:lnTo>
                  <a:close/>
                  <a:moveTo>
                    <a:pt x="4" y="183"/>
                  </a:moveTo>
                  <a:cubicBezTo>
                    <a:pt x="0" y="183"/>
                    <a:pt x="0" y="183"/>
                    <a:pt x="0" y="183"/>
                  </a:cubicBezTo>
                  <a:cubicBezTo>
                    <a:pt x="0" y="191"/>
                    <a:pt x="0" y="191"/>
                    <a:pt x="0" y="191"/>
                  </a:cubicBezTo>
                  <a:cubicBezTo>
                    <a:pt x="4" y="191"/>
                    <a:pt x="4" y="191"/>
                    <a:pt x="4" y="191"/>
                  </a:cubicBezTo>
                  <a:lnTo>
                    <a:pt x="4" y="183"/>
                  </a:lnTo>
                  <a:close/>
                  <a:moveTo>
                    <a:pt x="4" y="135"/>
                  </a:moveTo>
                  <a:cubicBezTo>
                    <a:pt x="0" y="135"/>
                    <a:pt x="0" y="135"/>
                    <a:pt x="0" y="135"/>
                  </a:cubicBezTo>
                  <a:cubicBezTo>
                    <a:pt x="0" y="143"/>
                    <a:pt x="0" y="143"/>
                    <a:pt x="0" y="143"/>
                  </a:cubicBezTo>
                  <a:cubicBezTo>
                    <a:pt x="4" y="143"/>
                    <a:pt x="4" y="143"/>
                    <a:pt x="4" y="143"/>
                  </a:cubicBezTo>
                  <a:lnTo>
                    <a:pt x="4" y="135"/>
                  </a:lnTo>
                  <a:close/>
                  <a:moveTo>
                    <a:pt x="4" y="104"/>
                  </a:moveTo>
                  <a:cubicBezTo>
                    <a:pt x="0" y="104"/>
                    <a:pt x="0" y="104"/>
                    <a:pt x="0" y="104"/>
                  </a:cubicBezTo>
                  <a:cubicBezTo>
                    <a:pt x="0" y="112"/>
                    <a:pt x="0" y="112"/>
                    <a:pt x="0" y="112"/>
                  </a:cubicBezTo>
                  <a:cubicBezTo>
                    <a:pt x="4" y="112"/>
                    <a:pt x="4" y="112"/>
                    <a:pt x="4" y="112"/>
                  </a:cubicBezTo>
                  <a:lnTo>
                    <a:pt x="4" y="104"/>
                  </a:lnTo>
                  <a:close/>
                  <a:moveTo>
                    <a:pt x="4" y="167"/>
                  </a:moveTo>
                  <a:cubicBezTo>
                    <a:pt x="0" y="167"/>
                    <a:pt x="0" y="167"/>
                    <a:pt x="0" y="167"/>
                  </a:cubicBezTo>
                  <a:cubicBezTo>
                    <a:pt x="0" y="175"/>
                    <a:pt x="0" y="175"/>
                    <a:pt x="0" y="175"/>
                  </a:cubicBezTo>
                  <a:cubicBezTo>
                    <a:pt x="4" y="175"/>
                    <a:pt x="4" y="175"/>
                    <a:pt x="4" y="175"/>
                  </a:cubicBezTo>
                  <a:lnTo>
                    <a:pt x="4" y="167"/>
                  </a:lnTo>
                  <a:close/>
                  <a:moveTo>
                    <a:pt x="4" y="151"/>
                  </a:moveTo>
                  <a:cubicBezTo>
                    <a:pt x="0" y="151"/>
                    <a:pt x="0" y="151"/>
                    <a:pt x="0" y="151"/>
                  </a:cubicBezTo>
                  <a:cubicBezTo>
                    <a:pt x="0" y="159"/>
                    <a:pt x="0" y="159"/>
                    <a:pt x="0" y="159"/>
                  </a:cubicBezTo>
                  <a:cubicBezTo>
                    <a:pt x="4" y="159"/>
                    <a:pt x="4" y="159"/>
                    <a:pt x="4" y="159"/>
                  </a:cubicBezTo>
                  <a:lnTo>
                    <a:pt x="4" y="151"/>
                  </a:lnTo>
                  <a:close/>
                  <a:moveTo>
                    <a:pt x="4" y="199"/>
                  </a:moveTo>
                  <a:cubicBezTo>
                    <a:pt x="0" y="199"/>
                    <a:pt x="0" y="199"/>
                    <a:pt x="0" y="199"/>
                  </a:cubicBezTo>
                  <a:cubicBezTo>
                    <a:pt x="0" y="207"/>
                    <a:pt x="0" y="207"/>
                    <a:pt x="0" y="207"/>
                  </a:cubicBezTo>
                  <a:cubicBezTo>
                    <a:pt x="4" y="207"/>
                    <a:pt x="4" y="207"/>
                    <a:pt x="4" y="207"/>
                  </a:cubicBezTo>
                  <a:lnTo>
                    <a:pt x="4" y="199"/>
                  </a:lnTo>
                  <a:close/>
                  <a:moveTo>
                    <a:pt x="51" y="296"/>
                  </a:moveTo>
                  <a:cubicBezTo>
                    <a:pt x="59" y="296"/>
                    <a:pt x="59" y="296"/>
                    <a:pt x="59" y="296"/>
                  </a:cubicBezTo>
                  <a:cubicBezTo>
                    <a:pt x="59" y="292"/>
                    <a:pt x="59" y="292"/>
                    <a:pt x="59" y="292"/>
                  </a:cubicBezTo>
                  <a:cubicBezTo>
                    <a:pt x="51" y="292"/>
                    <a:pt x="51" y="292"/>
                    <a:pt x="51" y="292"/>
                  </a:cubicBezTo>
                  <a:lnTo>
                    <a:pt x="51" y="296"/>
                  </a:lnTo>
                  <a:close/>
                  <a:moveTo>
                    <a:pt x="83" y="296"/>
                  </a:moveTo>
                  <a:cubicBezTo>
                    <a:pt x="91" y="296"/>
                    <a:pt x="91" y="296"/>
                    <a:pt x="91" y="296"/>
                  </a:cubicBezTo>
                  <a:cubicBezTo>
                    <a:pt x="91" y="292"/>
                    <a:pt x="91" y="292"/>
                    <a:pt x="91" y="292"/>
                  </a:cubicBezTo>
                  <a:cubicBezTo>
                    <a:pt x="83" y="292"/>
                    <a:pt x="83" y="292"/>
                    <a:pt x="83" y="292"/>
                  </a:cubicBezTo>
                  <a:lnTo>
                    <a:pt x="83" y="296"/>
                  </a:lnTo>
                  <a:close/>
                  <a:moveTo>
                    <a:pt x="67" y="296"/>
                  </a:moveTo>
                  <a:cubicBezTo>
                    <a:pt x="75" y="296"/>
                    <a:pt x="75" y="296"/>
                    <a:pt x="75" y="296"/>
                  </a:cubicBezTo>
                  <a:cubicBezTo>
                    <a:pt x="75" y="292"/>
                    <a:pt x="75" y="292"/>
                    <a:pt x="75" y="292"/>
                  </a:cubicBezTo>
                  <a:cubicBezTo>
                    <a:pt x="67" y="292"/>
                    <a:pt x="67" y="292"/>
                    <a:pt x="67" y="292"/>
                  </a:cubicBezTo>
                  <a:lnTo>
                    <a:pt x="67" y="296"/>
                  </a:lnTo>
                  <a:close/>
                  <a:moveTo>
                    <a:pt x="99" y="296"/>
                  </a:moveTo>
                  <a:cubicBezTo>
                    <a:pt x="107" y="296"/>
                    <a:pt x="107" y="296"/>
                    <a:pt x="107" y="296"/>
                  </a:cubicBezTo>
                  <a:cubicBezTo>
                    <a:pt x="107" y="292"/>
                    <a:pt x="107" y="292"/>
                    <a:pt x="107" y="292"/>
                  </a:cubicBezTo>
                  <a:cubicBezTo>
                    <a:pt x="99" y="292"/>
                    <a:pt x="99" y="292"/>
                    <a:pt x="99" y="292"/>
                  </a:cubicBezTo>
                  <a:lnTo>
                    <a:pt x="99" y="296"/>
                  </a:lnTo>
                  <a:close/>
                  <a:moveTo>
                    <a:pt x="20" y="290"/>
                  </a:moveTo>
                  <a:cubicBezTo>
                    <a:pt x="22" y="291"/>
                    <a:pt x="24" y="293"/>
                    <a:pt x="27" y="294"/>
                  </a:cubicBezTo>
                  <a:cubicBezTo>
                    <a:pt x="28" y="290"/>
                    <a:pt x="28" y="290"/>
                    <a:pt x="28" y="290"/>
                  </a:cubicBezTo>
                  <a:cubicBezTo>
                    <a:pt x="26" y="289"/>
                    <a:pt x="24" y="288"/>
                    <a:pt x="22" y="286"/>
                  </a:cubicBezTo>
                  <a:lnTo>
                    <a:pt x="20" y="290"/>
                  </a:lnTo>
                  <a:close/>
                  <a:moveTo>
                    <a:pt x="7" y="278"/>
                  </a:moveTo>
                  <a:cubicBezTo>
                    <a:pt x="9" y="281"/>
                    <a:pt x="11" y="283"/>
                    <a:pt x="13" y="285"/>
                  </a:cubicBezTo>
                  <a:cubicBezTo>
                    <a:pt x="16" y="282"/>
                    <a:pt x="16" y="282"/>
                    <a:pt x="16" y="282"/>
                  </a:cubicBezTo>
                  <a:cubicBezTo>
                    <a:pt x="14" y="280"/>
                    <a:pt x="12" y="278"/>
                    <a:pt x="11" y="276"/>
                  </a:cubicBezTo>
                  <a:lnTo>
                    <a:pt x="7" y="278"/>
                  </a:lnTo>
                  <a:close/>
                  <a:moveTo>
                    <a:pt x="36" y="292"/>
                  </a:moveTo>
                  <a:cubicBezTo>
                    <a:pt x="35" y="296"/>
                    <a:pt x="35" y="296"/>
                    <a:pt x="35" y="296"/>
                  </a:cubicBezTo>
                  <a:cubicBezTo>
                    <a:pt x="37" y="296"/>
                    <a:pt x="40" y="296"/>
                    <a:pt x="42" y="296"/>
                  </a:cubicBezTo>
                  <a:cubicBezTo>
                    <a:pt x="43" y="296"/>
                    <a:pt x="43" y="296"/>
                    <a:pt x="43" y="296"/>
                  </a:cubicBezTo>
                  <a:cubicBezTo>
                    <a:pt x="43" y="292"/>
                    <a:pt x="43" y="292"/>
                    <a:pt x="43" y="292"/>
                  </a:cubicBezTo>
                  <a:cubicBezTo>
                    <a:pt x="42" y="292"/>
                    <a:pt x="42" y="292"/>
                    <a:pt x="42" y="292"/>
                  </a:cubicBezTo>
                  <a:cubicBezTo>
                    <a:pt x="40" y="292"/>
                    <a:pt x="38" y="292"/>
                    <a:pt x="36" y="292"/>
                  </a:cubicBezTo>
                  <a:close/>
                  <a:moveTo>
                    <a:pt x="1" y="263"/>
                  </a:moveTo>
                  <a:cubicBezTo>
                    <a:pt x="1" y="266"/>
                    <a:pt x="2" y="269"/>
                    <a:pt x="3" y="271"/>
                  </a:cubicBezTo>
                  <a:cubicBezTo>
                    <a:pt x="7" y="269"/>
                    <a:pt x="7" y="269"/>
                    <a:pt x="7" y="269"/>
                  </a:cubicBezTo>
                  <a:cubicBezTo>
                    <a:pt x="6" y="267"/>
                    <a:pt x="5" y="265"/>
                    <a:pt x="5" y="262"/>
                  </a:cubicBezTo>
                  <a:lnTo>
                    <a:pt x="1" y="263"/>
                  </a:ln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1218987"/>
              <a:endParaRPr lang="en-US" sz="1799">
                <a:solidFill>
                  <a:srgbClr val="505050"/>
                </a:solidFill>
              </a:endParaRPr>
            </a:p>
          </p:txBody>
        </p:sp>
      </p:grpSp>
      <p:grpSp>
        <p:nvGrpSpPr>
          <p:cNvPr id="65" name="Group 64"/>
          <p:cNvGrpSpPr/>
          <p:nvPr/>
        </p:nvGrpSpPr>
        <p:grpSpPr>
          <a:xfrm>
            <a:off x="1701446" y="5019715"/>
            <a:ext cx="2378433" cy="914032"/>
            <a:chOff x="1699678" y="4860859"/>
            <a:chExt cx="2379390" cy="914400"/>
          </a:xfrm>
        </p:grpSpPr>
        <p:sp>
          <p:nvSpPr>
            <p:cNvPr id="66" name="Freeform 65"/>
            <p:cNvSpPr/>
            <p:nvPr/>
          </p:nvSpPr>
          <p:spPr>
            <a:xfrm>
              <a:off x="1699678" y="4860859"/>
              <a:ext cx="2379390" cy="914400"/>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5" tIns="45698" rIns="91395" bIns="45698" numCol="1" rtlCol="0" anchor="ctr" anchorCtr="0" compatLnSpc="1">
              <a:prstTxWarp prst="textNoShape">
                <a:avLst/>
              </a:prstTxWarp>
            </a:bodyPr>
            <a:lstStyle/>
            <a:p>
              <a:pPr algn="ctr" defTabSz="913699" fontAlgn="base">
                <a:spcBef>
                  <a:spcPct val="0"/>
                </a:spcBef>
                <a:spcAft>
                  <a:spcPct val="0"/>
                </a:spcAft>
              </a:pPr>
              <a:endParaRPr lang="en-US" sz="1999" dirty="0">
                <a:gradFill>
                  <a:gsLst>
                    <a:gs pos="0">
                      <a:srgbClr val="FFFFFF"/>
                    </a:gs>
                    <a:gs pos="100000">
                      <a:srgbClr val="FFFFFF"/>
                    </a:gs>
                  </a:gsLst>
                  <a:lin ang="5400000" scaled="0"/>
                </a:gradFill>
              </a:endParaRPr>
            </a:p>
          </p:txBody>
        </p:sp>
        <p:grpSp>
          <p:nvGrpSpPr>
            <p:cNvPr id="67" name="Group 66"/>
            <p:cNvGrpSpPr/>
            <p:nvPr/>
          </p:nvGrpSpPr>
          <p:grpSpPr>
            <a:xfrm>
              <a:off x="2496910" y="4922508"/>
              <a:ext cx="784927" cy="791107"/>
              <a:chOff x="2361279" y="4922508"/>
              <a:chExt cx="784927" cy="791107"/>
            </a:xfrm>
          </p:grpSpPr>
          <p:sp>
            <p:nvSpPr>
              <p:cNvPr id="68" name="Freeform 17"/>
              <p:cNvSpPr>
                <a:spLocks noChangeAspect="1" noEditPoints="1"/>
              </p:cNvSpPr>
              <p:nvPr/>
            </p:nvSpPr>
            <p:spPr bwMode="auto">
              <a:xfrm>
                <a:off x="2361279" y="4922508"/>
                <a:ext cx="386858" cy="390210"/>
              </a:xfrm>
              <a:custGeom>
                <a:avLst/>
                <a:gdLst>
                  <a:gd name="T0" fmla="*/ 57 w 293"/>
                  <a:gd name="T1" fmla="*/ 195 h 296"/>
                  <a:gd name="T2" fmla="*/ 112 w 293"/>
                  <a:gd name="T3" fmla="*/ 187 h 296"/>
                  <a:gd name="T4" fmla="*/ 229 w 293"/>
                  <a:gd name="T5" fmla="*/ 213 h 296"/>
                  <a:gd name="T6" fmla="*/ 44 w 293"/>
                  <a:gd name="T7" fmla="*/ 120 h 296"/>
                  <a:gd name="T8" fmla="*/ 61 w 293"/>
                  <a:gd name="T9" fmla="*/ 101 h 296"/>
                  <a:gd name="T10" fmla="*/ 44 w 293"/>
                  <a:gd name="T11" fmla="*/ 217 h 296"/>
                  <a:gd name="T12" fmla="*/ 52 w 293"/>
                  <a:gd name="T13" fmla="*/ 236 h 296"/>
                  <a:gd name="T14" fmla="*/ 183 w 293"/>
                  <a:gd name="T15" fmla="*/ 236 h 296"/>
                  <a:gd name="T16" fmla="*/ 223 w 293"/>
                  <a:gd name="T17" fmla="*/ 244 h 296"/>
                  <a:gd name="T18" fmla="*/ 229 w 293"/>
                  <a:gd name="T19" fmla="*/ 179 h 296"/>
                  <a:gd name="T20" fmla="*/ 223 w 293"/>
                  <a:gd name="T21" fmla="*/ 143 h 296"/>
                  <a:gd name="T22" fmla="*/ 32 w 293"/>
                  <a:gd name="T23" fmla="*/ 139 h 296"/>
                  <a:gd name="T24" fmla="*/ 56 w 293"/>
                  <a:gd name="T25" fmla="*/ 142 h 296"/>
                  <a:gd name="T26" fmla="*/ 179 w 293"/>
                  <a:gd name="T27" fmla="*/ 150 h 296"/>
                  <a:gd name="T28" fmla="*/ 57 w 293"/>
                  <a:gd name="T29" fmla="*/ 60 h 296"/>
                  <a:gd name="T30" fmla="*/ 112 w 293"/>
                  <a:gd name="T31" fmla="*/ 52 h 296"/>
                  <a:gd name="T32" fmla="*/ 261 w 293"/>
                  <a:gd name="T33" fmla="*/ 194 h 296"/>
                  <a:gd name="T34" fmla="*/ 277 w 293"/>
                  <a:gd name="T35" fmla="*/ 147 h 296"/>
                  <a:gd name="T36" fmla="*/ 246 w 293"/>
                  <a:gd name="T37" fmla="*/ 279 h 296"/>
                  <a:gd name="T38" fmla="*/ 261 w 293"/>
                  <a:gd name="T39" fmla="*/ 254 h 296"/>
                  <a:gd name="T40" fmla="*/ 223 w 293"/>
                  <a:gd name="T41" fmla="*/ 87 h 296"/>
                  <a:gd name="T42" fmla="*/ 253 w 293"/>
                  <a:gd name="T43" fmla="*/ 254 h 296"/>
                  <a:gd name="T44" fmla="*/ 79 w 293"/>
                  <a:gd name="T45" fmla="*/ 272 h 296"/>
                  <a:gd name="T46" fmla="*/ 43 w 293"/>
                  <a:gd name="T47" fmla="*/ 23 h 296"/>
                  <a:gd name="T48" fmla="*/ 226 w 293"/>
                  <a:gd name="T49" fmla="*/ 109 h 296"/>
                  <a:gd name="T50" fmla="*/ 4 w 293"/>
                  <a:gd name="T51" fmla="*/ 96 h 296"/>
                  <a:gd name="T52" fmla="*/ 61 w 293"/>
                  <a:gd name="T53" fmla="*/ 4 h 296"/>
                  <a:gd name="T54" fmla="*/ 4 w 293"/>
                  <a:gd name="T55" fmla="*/ 24 h 296"/>
                  <a:gd name="T56" fmla="*/ 69 w 293"/>
                  <a:gd name="T57" fmla="*/ 0 h 296"/>
                  <a:gd name="T58" fmla="*/ 0 w 293"/>
                  <a:gd name="T59" fmla="*/ 56 h 296"/>
                  <a:gd name="T60" fmla="*/ 4 w 293"/>
                  <a:gd name="T61" fmla="*/ 42 h 296"/>
                  <a:gd name="T62" fmla="*/ 4 w 293"/>
                  <a:gd name="T63" fmla="*/ 72 h 296"/>
                  <a:gd name="T64" fmla="*/ 109 w 293"/>
                  <a:gd name="T65" fmla="*/ 0 h 296"/>
                  <a:gd name="T66" fmla="*/ 259 w 293"/>
                  <a:gd name="T67" fmla="*/ 61 h 296"/>
                  <a:gd name="T68" fmla="*/ 274 w 293"/>
                  <a:gd name="T69" fmla="*/ 89 h 296"/>
                  <a:gd name="T70" fmla="*/ 243 w 293"/>
                  <a:gd name="T71" fmla="*/ 33 h 296"/>
                  <a:gd name="T72" fmla="*/ 205 w 293"/>
                  <a:gd name="T73" fmla="*/ 4 h 296"/>
                  <a:gd name="T74" fmla="*/ 172 w 293"/>
                  <a:gd name="T75" fmla="*/ 0 h 296"/>
                  <a:gd name="T76" fmla="*/ 210 w 293"/>
                  <a:gd name="T77" fmla="*/ 11 h 296"/>
                  <a:gd name="T78" fmla="*/ 291 w 293"/>
                  <a:gd name="T79" fmla="*/ 142 h 296"/>
                  <a:gd name="T80" fmla="*/ 234 w 293"/>
                  <a:gd name="T81" fmla="*/ 292 h 296"/>
                  <a:gd name="T82" fmla="*/ 218 w 293"/>
                  <a:gd name="T83" fmla="*/ 292 h 296"/>
                  <a:gd name="T84" fmla="*/ 171 w 293"/>
                  <a:gd name="T85" fmla="*/ 292 h 296"/>
                  <a:gd name="T86" fmla="*/ 203 w 293"/>
                  <a:gd name="T87" fmla="*/ 292 h 296"/>
                  <a:gd name="T88" fmla="*/ 281 w 293"/>
                  <a:gd name="T89" fmla="*/ 284 h 296"/>
                  <a:gd name="T90" fmla="*/ 293 w 293"/>
                  <a:gd name="T91" fmla="*/ 175 h 296"/>
                  <a:gd name="T92" fmla="*/ 282 w 293"/>
                  <a:gd name="T93" fmla="*/ 120 h 296"/>
                  <a:gd name="T94" fmla="*/ 283 w 293"/>
                  <a:gd name="T95" fmla="*/ 276 h 296"/>
                  <a:gd name="T96" fmla="*/ 288 w 293"/>
                  <a:gd name="T97" fmla="*/ 262 h 296"/>
                  <a:gd name="T98" fmla="*/ 289 w 293"/>
                  <a:gd name="T99" fmla="*/ 246 h 296"/>
                  <a:gd name="T100" fmla="*/ 4 w 293"/>
                  <a:gd name="T101" fmla="*/ 215 h 296"/>
                  <a:gd name="T102" fmla="*/ 4 w 293"/>
                  <a:gd name="T103" fmla="*/ 247 h 296"/>
                  <a:gd name="T104" fmla="*/ 4 w 293"/>
                  <a:gd name="T105" fmla="*/ 183 h 296"/>
                  <a:gd name="T106" fmla="*/ 4 w 293"/>
                  <a:gd name="T107" fmla="*/ 104 h 296"/>
                  <a:gd name="T108" fmla="*/ 4 w 293"/>
                  <a:gd name="T109" fmla="*/ 151 h 296"/>
                  <a:gd name="T110" fmla="*/ 51 w 293"/>
                  <a:gd name="T111" fmla="*/ 296 h 296"/>
                  <a:gd name="T112" fmla="*/ 67 w 293"/>
                  <a:gd name="T113" fmla="*/ 296 h 296"/>
                  <a:gd name="T114" fmla="*/ 20 w 293"/>
                  <a:gd name="T115" fmla="*/ 290 h 296"/>
                  <a:gd name="T116" fmla="*/ 43 w 293"/>
                  <a:gd name="T117" fmla="*/ 29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3" h="296">
                    <a:moveTo>
                      <a:pt x="187" y="172"/>
                    </a:moveTo>
                    <a:cubicBezTo>
                      <a:pt x="44" y="172"/>
                      <a:pt x="44" y="172"/>
                      <a:pt x="44" y="172"/>
                    </a:cubicBezTo>
                    <a:cubicBezTo>
                      <a:pt x="38" y="172"/>
                      <a:pt x="32" y="178"/>
                      <a:pt x="32" y="184"/>
                    </a:cubicBezTo>
                    <a:cubicBezTo>
                      <a:pt x="32" y="198"/>
                      <a:pt x="32" y="198"/>
                      <a:pt x="32" y="198"/>
                    </a:cubicBezTo>
                    <a:cubicBezTo>
                      <a:pt x="32" y="205"/>
                      <a:pt x="38" y="210"/>
                      <a:pt x="44" y="210"/>
                    </a:cubicBezTo>
                    <a:cubicBezTo>
                      <a:pt x="187" y="210"/>
                      <a:pt x="187" y="210"/>
                      <a:pt x="187" y="210"/>
                    </a:cubicBezTo>
                    <a:cubicBezTo>
                      <a:pt x="194" y="210"/>
                      <a:pt x="199" y="205"/>
                      <a:pt x="199" y="198"/>
                    </a:cubicBezTo>
                    <a:cubicBezTo>
                      <a:pt x="199" y="184"/>
                      <a:pt x="199" y="184"/>
                      <a:pt x="199" y="184"/>
                    </a:cubicBezTo>
                    <a:cubicBezTo>
                      <a:pt x="199" y="178"/>
                      <a:pt x="194" y="172"/>
                      <a:pt x="187" y="172"/>
                    </a:cubicBezTo>
                    <a:close/>
                    <a:moveTo>
                      <a:pt x="57" y="195"/>
                    </a:moveTo>
                    <a:cubicBezTo>
                      <a:pt x="56" y="195"/>
                      <a:pt x="56" y="195"/>
                      <a:pt x="56" y="195"/>
                    </a:cubicBezTo>
                    <a:cubicBezTo>
                      <a:pt x="54" y="195"/>
                      <a:pt x="52" y="193"/>
                      <a:pt x="52" y="191"/>
                    </a:cubicBezTo>
                    <a:cubicBezTo>
                      <a:pt x="52" y="189"/>
                      <a:pt x="54" y="187"/>
                      <a:pt x="56" y="187"/>
                    </a:cubicBezTo>
                    <a:cubicBezTo>
                      <a:pt x="57" y="187"/>
                      <a:pt x="57" y="187"/>
                      <a:pt x="57" y="187"/>
                    </a:cubicBezTo>
                    <a:cubicBezTo>
                      <a:pt x="59" y="187"/>
                      <a:pt x="61" y="189"/>
                      <a:pt x="61" y="191"/>
                    </a:cubicBezTo>
                    <a:cubicBezTo>
                      <a:pt x="61" y="193"/>
                      <a:pt x="59" y="195"/>
                      <a:pt x="57" y="195"/>
                    </a:cubicBezTo>
                    <a:close/>
                    <a:moveTo>
                      <a:pt x="179" y="195"/>
                    </a:moveTo>
                    <a:cubicBezTo>
                      <a:pt x="112" y="195"/>
                      <a:pt x="112" y="195"/>
                      <a:pt x="112" y="195"/>
                    </a:cubicBezTo>
                    <a:cubicBezTo>
                      <a:pt x="110" y="195"/>
                      <a:pt x="108" y="193"/>
                      <a:pt x="108" y="191"/>
                    </a:cubicBezTo>
                    <a:cubicBezTo>
                      <a:pt x="108" y="189"/>
                      <a:pt x="110" y="187"/>
                      <a:pt x="112" y="187"/>
                    </a:cubicBezTo>
                    <a:cubicBezTo>
                      <a:pt x="179" y="187"/>
                      <a:pt x="179" y="187"/>
                      <a:pt x="179" y="187"/>
                    </a:cubicBezTo>
                    <a:cubicBezTo>
                      <a:pt x="181" y="187"/>
                      <a:pt x="183" y="189"/>
                      <a:pt x="183" y="191"/>
                    </a:cubicBezTo>
                    <a:cubicBezTo>
                      <a:pt x="183" y="193"/>
                      <a:pt x="181" y="195"/>
                      <a:pt x="179" y="195"/>
                    </a:cubicBezTo>
                    <a:close/>
                    <a:moveTo>
                      <a:pt x="241" y="218"/>
                    </a:moveTo>
                    <a:cubicBezTo>
                      <a:pt x="241" y="208"/>
                      <a:pt x="241" y="208"/>
                      <a:pt x="241" y="208"/>
                    </a:cubicBezTo>
                    <a:cubicBezTo>
                      <a:pt x="241" y="203"/>
                      <a:pt x="237" y="199"/>
                      <a:pt x="232" y="199"/>
                    </a:cubicBezTo>
                    <a:cubicBezTo>
                      <a:pt x="223" y="199"/>
                      <a:pt x="223" y="199"/>
                      <a:pt x="223" y="199"/>
                    </a:cubicBezTo>
                    <a:cubicBezTo>
                      <a:pt x="223" y="210"/>
                      <a:pt x="223" y="210"/>
                      <a:pt x="223" y="210"/>
                    </a:cubicBezTo>
                    <a:cubicBezTo>
                      <a:pt x="226" y="210"/>
                      <a:pt x="226" y="210"/>
                      <a:pt x="226" y="210"/>
                    </a:cubicBezTo>
                    <a:cubicBezTo>
                      <a:pt x="228" y="210"/>
                      <a:pt x="229" y="212"/>
                      <a:pt x="229" y="213"/>
                    </a:cubicBezTo>
                    <a:cubicBezTo>
                      <a:pt x="229" y="215"/>
                      <a:pt x="228" y="216"/>
                      <a:pt x="226" y="216"/>
                    </a:cubicBezTo>
                    <a:cubicBezTo>
                      <a:pt x="223" y="216"/>
                      <a:pt x="223" y="216"/>
                      <a:pt x="223" y="216"/>
                    </a:cubicBezTo>
                    <a:cubicBezTo>
                      <a:pt x="223" y="227"/>
                      <a:pt x="223" y="227"/>
                      <a:pt x="223" y="227"/>
                    </a:cubicBezTo>
                    <a:cubicBezTo>
                      <a:pt x="232" y="227"/>
                      <a:pt x="232" y="227"/>
                      <a:pt x="232" y="227"/>
                    </a:cubicBezTo>
                    <a:cubicBezTo>
                      <a:pt x="237" y="227"/>
                      <a:pt x="241" y="223"/>
                      <a:pt x="241" y="218"/>
                    </a:cubicBezTo>
                    <a:close/>
                    <a:moveTo>
                      <a:pt x="187" y="82"/>
                    </a:moveTo>
                    <a:cubicBezTo>
                      <a:pt x="44" y="82"/>
                      <a:pt x="44" y="82"/>
                      <a:pt x="44" y="82"/>
                    </a:cubicBezTo>
                    <a:cubicBezTo>
                      <a:pt x="38" y="82"/>
                      <a:pt x="32" y="88"/>
                      <a:pt x="32" y="94"/>
                    </a:cubicBezTo>
                    <a:cubicBezTo>
                      <a:pt x="32" y="108"/>
                      <a:pt x="32" y="108"/>
                      <a:pt x="32" y="108"/>
                    </a:cubicBezTo>
                    <a:cubicBezTo>
                      <a:pt x="32" y="115"/>
                      <a:pt x="38" y="120"/>
                      <a:pt x="44" y="120"/>
                    </a:cubicBezTo>
                    <a:cubicBezTo>
                      <a:pt x="187" y="120"/>
                      <a:pt x="187" y="120"/>
                      <a:pt x="187" y="120"/>
                    </a:cubicBezTo>
                    <a:cubicBezTo>
                      <a:pt x="194" y="120"/>
                      <a:pt x="199" y="115"/>
                      <a:pt x="199" y="108"/>
                    </a:cubicBezTo>
                    <a:cubicBezTo>
                      <a:pt x="199" y="94"/>
                      <a:pt x="199" y="94"/>
                      <a:pt x="199" y="94"/>
                    </a:cubicBezTo>
                    <a:cubicBezTo>
                      <a:pt x="199" y="88"/>
                      <a:pt x="194" y="82"/>
                      <a:pt x="187" y="82"/>
                    </a:cubicBezTo>
                    <a:close/>
                    <a:moveTo>
                      <a:pt x="57" y="105"/>
                    </a:moveTo>
                    <a:cubicBezTo>
                      <a:pt x="56" y="105"/>
                      <a:pt x="56" y="105"/>
                      <a:pt x="56" y="105"/>
                    </a:cubicBezTo>
                    <a:cubicBezTo>
                      <a:pt x="54" y="105"/>
                      <a:pt x="52" y="103"/>
                      <a:pt x="52" y="101"/>
                    </a:cubicBezTo>
                    <a:cubicBezTo>
                      <a:pt x="52" y="99"/>
                      <a:pt x="54" y="97"/>
                      <a:pt x="56" y="97"/>
                    </a:cubicBezTo>
                    <a:cubicBezTo>
                      <a:pt x="57" y="97"/>
                      <a:pt x="57" y="97"/>
                      <a:pt x="57" y="97"/>
                    </a:cubicBezTo>
                    <a:cubicBezTo>
                      <a:pt x="59" y="97"/>
                      <a:pt x="61" y="99"/>
                      <a:pt x="61" y="101"/>
                    </a:cubicBezTo>
                    <a:cubicBezTo>
                      <a:pt x="61" y="103"/>
                      <a:pt x="59" y="105"/>
                      <a:pt x="57" y="105"/>
                    </a:cubicBezTo>
                    <a:close/>
                    <a:moveTo>
                      <a:pt x="179" y="105"/>
                    </a:moveTo>
                    <a:cubicBezTo>
                      <a:pt x="112" y="105"/>
                      <a:pt x="112" y="105"/>
                      <a:pt x="112" y="105"/>
                    </a:cubicBezTo>
                    <a:cubicBezTo>
                      <a:pt x="110" y="105"/>
                      <a:pt x="108" y="103"/>
                      <a:pt x="108" y="101"/>
                    </a:cubicBezTo>
                    <a:cubicBezTo>
                      <a:pt x="108" y="99"/>
                      <a:pt x="110" y="97"/>
                      <a:pt x="112" y="97"/>
                    </a:cubicBezTo>
                    <a:cubicBezTo>
                      <a:pt x="179" y="97"/>
                      <a:pt x="179" y="97"/>
                      <a:pt x="179" y="97"/>
                    </a:cubicBezTo>
                    <a:cubicBezTo>
                      <a:pt x="181" y="97"/>
                      <a:pt x="183" y="99"/>
                      <a:pt x="183" y="101"/>
                    </a:cubicBezTo>
                    <a:cubicBezTo>
                      <a:pt x="183" y="103"/>
                      <a:pt x="181" y="105"/>
                      <a:pt x="179" y="105"/>
                    </a:cubicBezTo>
                    <a:close/>
                    <a:moveTo>
                      <a:pt x="187" y="217"/>
                    </a:moveTo>
                    <a:cubicBezTo>
                      <a:pt x="44" y="217"/>
                      <a:pt x="44" y="217"/>
                      <a:pt x="44" y="217"/>
                    </a:cubicBezTo>
                    <a:cubicBezTo>
                      <a:pt x="38" y="217"/>
                      <a:pt x="32" y="223"/>
                      <a:pt x="32" y="229"/>
                    </a:cubicBezTo>
                    <a:cubicBezTo>
                      <a:pt x="32" y="243"/>
                      <a:pt x="32" y="243"/>
                      <a:pt x="32" y="243"/>
                    </a:cubicBezTo>
                    <a:cubicBezTo>
                      <a:pt x="32" y="250"/>
                      <a:pt x="38" y="255"/>
                      <a:pt x="44" y="255"/>
                    </a:cubicBezTo>
                    <a:cubicBezTo>
                      <a:pt x="187" y="255"/>
                      <a:pt x="187" y="255"/>
                      <a:pt x="187" y="255"/>
                    </a:cubicBezTo>
                    <a:cubicBezTo>
                      <a:pt x="194" y="255"/>
                      <a:pt x="199" y="250"/>
                      <a:pt x="199" y="243"/>
                    </a:cubicBezTo>
                    <a:cubicBezTo>
                      <a:pt x="199" y="229"/>
                      <a:pt x="199" y="229"/>
                      <a:pt x="199" y="229"/>
                    </a:cubicBezTo>
                    <a:cubicBezTo>
                      <a:pt x="199" y="223"/>
                      <a:pt x="194" y="217"/>
                      <a:pt x="187" y="217"/>
                    </a:cubicBezTo>
                    <a:close/>
                    <a:moveTo>
                      <a:pt x="57" y="240"/>
                    </a:moveTo>
                    <a:cubicBezTo>
                      <a:pt x="56" y="240"/>
                      <a:pt x="56" y="240"/>
                      <a:pt x="56" y="240"/>
                    </a:cubicBezTo>
                    <a:cubicBezTo>
                      <a:pt x="54" y="240"/>
                      <a:pt x="52" y="238"/>
                      <a:pt x="52" y="236"/>
                    </a:cubicBezTo>
                    <a:cubicBezTo>
                      <a:pt x="52" y="234"/>
                      <a:pt x="54" y="232"/>
                      <a:pt x="56" y="232"/>
                    </a:cubicBezTo>
                    <a:cubicBezTo>
                      <a:pt x="57" y="232"/>
                      <a:pt x="57" y="232"/>
                      <a:pt x="57" y="232"/>
                    </a:cubicBezTo>
                    <a:cubicBezTo>
                      <a:pt x="59" y="232"/>
                      <a:pt x="61" y="234"/>
                      <a:pt x="61" y="236"/>
                    </a:cubicBezTo>
                    <a:cubicBezTo>
                      <a:pt x="61" y="238"/>
                      <a:pt x="59" y="240"/>
                      <a:pt x="57" y="240"/>
                    </a:cubicBezTo>
                    <a:close/>
                    <a:moveTo>
                      <a:pt x="179" y="240"/>
                    </a:moveTo>
                    <a:cubicBezTo>
                      <a:pt x="112" y="240"/>
                      <a:pt x="112" y="240"/>
                      <a:pt x="112" y="240"/>
                    </a:cubicBezTo>
                    <a:cubicBezTo>
                      <a:pt x="110" y="240"/>
                      <a:pt x="108" y="238"/>
                      <a:pt x="108" y="236"/>
                    </a:cubicBezTo>
                    <a:cubicBezTo>
                      <a:pt x="108" y="234"/>
                      <a:pt x="110" y="232"/>
                      <a:pt x="112" y="232"/>
                    </a:cubicBezTo>
                    <a:cubicBezTo>
                      <a:pt x="179" y="232"/>
                      <a:pt x="179" y="232"/>
                      <a:pt x="179" y="232"/>
                    </a:cubicBezTo>
                    <a:cubicBezTo>
                      <a:pt x="181" y="232"/>
                      <a:pt x="183" y="234"/>
                      <a:pt x="183" y="236"/>
                    </a:cubicBezTo>
                    <a:cubicBezTo>
                      <a:pt x="183" y="238"/>
                      <a:pt x="181" y="240"/>
                      <a:pt x="179" y="240"/>
                    </a:cubicBezTo>
                    <a:close/>
                    <a:moveTo>
                      <a:pt x="226" y="250"/>
                    </a:moveTo>
                    <a:cubicBezTo>
                      <a:pt x="223" y="250"/>
                      <a:pt x="223" y="250"/>
                      <a:pt x="223" y="250"/>
                    </a:cubicBezTo>
                    <a:cubicBezTo>
                      <a:pt x="222" y="254"/>
                      <a:pt x="221" y="258"/>
                      <a:pt x="219" y="261"/>
                    </a:cubicBezTo>
                    <a:cubicBezTo>
                      <a:pt x="232" y="261"/>
                      <a:pt x="232" y="261"/>
                      <a:pt x="232" y="261"/>
                    </a:cubicBezTo>
                    <a:cubicBezTo>
                      <a:pt x="237" y="261"/>
                      <a:pt x="241" y="257"/>
                      <a:pt x="241" y="252"/>
                    </a:cubicBezTo>
                    <a:cubicBezTo>
                      <a:pt x="241" y="242"/>
                      <a:pt x="241" y="242"/>
                      <a:pt x="241" y="242"/>
                    </a:cubicBezTo>
                    <a:cubicBezTo>
                      <a:pt x="241" y="237"/>
                      <a:pt x="237" y="233"/>
                      <a:pt x="232" y="233"/>
                    </a:cubicBezTo>
                    <a:cubicBezTo>
                      <a:pt x="223" y="233"/>
                      <a:pt x="223" y="233"/>
                      <a:pt x="223" y="233"/>
                    </a:cubicBezTo>
                    <a:cubicBezTo>
                      <a:pt x="223" y="244"/>
                      <a:pt x="223" y="244"/>
                      <a:pt x="223" y="244"/>
                    </a:cubicBezTo>
                    <a:cubicBezTo>
                      <a:pt x="226" y="244"/>
                      <a:pt x="226" y="244"/>
                      <a:pt x="226" y="244"/>
                    </a:cubicBezTo>
                    <a:cubicBezTo>
                      <a:pt x="228" y="244"/>
                      <a:pt x="229" y="245"/>
                      <a:pt x="229" y="247"/>
                    </a:cubicBezTo>
                    <a:cubicBezTo>
                      <a:pt x="229" y="249"/>
                      <a:pt x="228" y="250"/>
                      <a:pt x="226" y="250"/>
                    </a:cubicBezTo>
                    <a:close/>
                    <a:moveTo>
                      <a:pt x="241" y="185"/>
                    </a:moveTo>
                    <a:cubicBezTo>
                      <a:pt x="241" y="174"/>
                      <a:pt x="241" y="174"/>
                      <a:pt x="241" y="174"/>
                    </a:cubicBezTo>
                    <a:cubicBezTo>
                      <a:pt x="241" y="169"/>
                      <a:pt x="237" y="165"/>
                      <a:pt x="232" y="165"/>
                    </a:cubicBezTo>
                    <a:cubicBezTo>
                      <a:pt x="223" y="165"/>
                      <a:pt x="223" y="165"/>
                      <a:pt x="223" y="165"/>
                    </a:cubicBezTo>
                    <a:cubicBezTo>
                      <a:pt x="223" y="176"/>
                      <a:pt x="223" y="176"/>
                      <a:pt x="223" y="176"/>
                    </a:cubicBezTo>
                    <a:cubicBezTo>
                      <a:pt x="226" y="176"/>
                      <a:pt x="226" y="176"/>
                      <a:pt x="226" y="176"/>
                    </a:cubicBezTo>
                    <a:cubicBezTo>
                      <a:pt x="228" y="176"/>
                      <a:pt x="229" y="178"/>
                      <a:pt x="229" y="179"/>
                    </a:cubicBezTo>
                    <a:cubicBezTo>
                      <a:pt x="229" y="181"/>
                      <a:pt x="228" y="182"/>
                      <a:pt x="226" y="182"/>
                    </a:cubicBezTo>
                    <a:cubicBezTo>
                      <a:pt x="223" y="182"/>
                      <a:pt x="223" y="182"/>
                      <a:pt x="223" y="182"/>
                    </a:cubicBezTo>
                    <a:cubicBezTo>
                      <a:pt x="223" y="194"/>
                      <a:pt x="223" y="194"/>
                      <a:pt x="223" y="194"/>
                    </a:cubicBezTo>
                    <a:cubicBezTo>
                      <a:pt x="232" y="194"/>
                      <a:pt x="232" y="194"/>
                      <a:pt x="232" y="194"/>
                    </a:cubicBezTo>
                    <a:cubicBezTo>
                      <a:pt x="237" y="194"/>
                      <a:pt x="241" y="190"/>
                      <a:pt x="241" y="185"/>
                    </a:cubicBezTo>
                    <a:close/>
                    <a:moveTo>
                      <a:pt x="241" y="151"/>
                    </a:moveTo>
                    <a:cubicBezTo>
                      <a:pt x="241" y="141"/>
                      <a:pt x="241" y="141"/>
                      <a:pt x="241" y="141"/>
                    </a:cubicBezTo>
                    <a:cubicBezTo>
                      <a:pt x="241" y="136"/>
                      <a:pt x="237" y="132"/>
                      <a:pt x="232" y="132"/>
                    </a:cubicBezTo>
                    <a:cubicBezTo>
                      <a:pt x="223" y="132"/>
                      <a:pt x="223" y="132"/>
                      <a:pt x="223" y="132"/>
                    </a:cubicBezTo>
                    <a:cubicBezTo>
                      <a:pt x="223" y="143"/>
                      <a:pt x="223" y="143"/>
                      <a:pt x="223" y="143"/>
                    </a:cubicBezTo>
                    <a:cubicBezTo>
                      <a:pt x="226" y="143"/>
                      <a:pt x="226" y="143"/>
                      <a:pt x="226" y="143"/>
                    </a:cubicBezTo>
                    <a:cubicBezTo>
                      <a:pt x="228" y="143"/>
                      <a:pt x="229" y="144"/>
                      <a:pt x="229" y="146"/>
                    </a:cubicBezTo>
                    <a:cubicBezTo>
                      <a:pt x="229" y="147"/>
                      <a:pt x="228" y="149"/>
                      <a:pt x="226" y="149"/>
                    </a:cubicBezTo>
                    <a:cubicBezTo>
                      <a:pt x="223" y="149"/>
                      <a:pt x="223" y="149"/>
                      <a:pt x="223" y="149"/>
                    </a:cubicBezTo>
                    <a:cubicBezTo>
                      <a:pt x="223" y="160"/>
                      <a:pt x="223" y="160"/>
                      <a:pt x="223" y="160"/>
                    </a:cubicBezTo>
                    <a:cubicBezTo>
                      <a:pt x="232" y="160"/>
                      <a:pt x="232" y="160"/>
                      <a:pt x="232" y="160"/>
                    </a:cubicBezTo>
                    <a:cubicBezTo>
                      <a:pt x="237" y="160"/>
                      <a:pt x="241" y="156"/>
                      <a:pt x="241" y="151"/>
                    </a:cubicBezTo>
                    <a:close/>
                    <a:moveTo>
                      <a:pt x="187" y="127"/>
                    </a:moveTo>
                    <a:cubicBezTo>
                      <a:pt x="44" y="127"/>
                      <a:pt x="44" y="127"/>
                      <a:pt x="44" y="127"/>
                    </a:cubicBezTo>
                    <a:cubicBezTo>
                      <a:pt x="38" y="127"/>
                      <a:pt x="32" y="133"/>
                      <a:pt x="32" y="139"/>
                    </a:cubicBezTo>
                    <a:cubicBezTo>
                      <a:pt x="32" y="153"/>
                      <a:pt x="32" y="153"/>
                      <a:pt x="32" y="153"/>
                    </a:cubicBezTo>
                    <a:cubicBezTo>
                      <a:pt x="32" y="160"/>
                      <a:pt x="38" y="165"/>
                      <a:pt x="44" y="165"/>
                    </a:cubicBezTo>
                    <a:cubicBezTo>
                      <a:pt x="187" y="165"/>
                      <a:pt x="187" y="165"/>
                      <a:pt x="187" y="165"/>
                    </a:cubicBezTo>
                    <a:cubicBezTo>
                      <a:pt x="194" y="165"/>
                      <a:pt x="199" y="160"/>
                      <a:pt x="199" y="153"/>
                    </a:cubicBezTo>
                    <a:cubicBezTo>
                      <a:pt x="199" y="139"/>
                      <a:pt x="199" y="139"/>
                      <a:pt x="199" y="139"/>
                    </a:cubicBezTo>
                    <a:cubicBezTo>
                      <a:pt x="199" y="133"/>
                      <a:pt x="194" y="127"/>
                      <a:pt x="187" y="127"/>
                    </a:cubicBezTo>
                    <a:close/>
                    <a:moveTo>
                      <a:pt x="57" y="150"/>
                    </a:moveTo>
                    <a:cubicBezTo>
                      <a:pt x="56" y="150"/>
                      <a:pt x="56" y="150"/>
                      <a:pt x="56" y="150"/>
                    </a:cubicBezTo>
                    <a:cubicBezTo>
                      <a:pt x="54" y="150"/>
                      <a:pt x="52" y="148"/>
                      <a:pt x="52" y="146"/>
                    </a:cubicBezTo>
                    <a:cubicBezTo>
                      <a:pt x="52" y="144"/>
                      <a:pt x="54" y="142"/>
                      <a:pt x="56" y="142"/>
                    </a:cubicBezTo>
                    <a:cubicBezTo>
                      <a:pt x="57" y="142"/>
                      <a:pt x="57" y="142"/>
                      <a:pt x="57" y="142"/>
                    </a:cubicBezTo>
                    <a:cubicBezTo>
                      <a:pt x="59" y="142"/>
                      <a:pt x="61" y="144"/>
                      <a:pt x="61" y="146"/>
                    </a:cubicBezTo>
                    <a:cubicBezTo>
                      <a:pt x="61" y="148"/>
                      <a:pt x="59" y="150"/>
                      <a:pt x="57" y="150"/>
                    </a:cubicBezTo>
                    <a:close/>
                    <a:moveTo>
                      <a:pt x="179" y="150"/>
                    </a:moveTo>
                    <a:cubicBezTo>
                      <a:pt x="112" y="150"/>
                      <a:pt x="112" y="150"/>
                      <a:pt x="112" y="150"/>
                    </a:cubicBezTo>
                    <a:cubicBezTo>
                      <a:pt x="110" y="150"/>
                      <a:pt x="108" y="148"/>
                      <a:pt x="108" y="146"/>
                    </a:cubicBezTo>
                    <a:cubicBezTo>
                      <a:pt x="108" y="144"/>
                      <a:pt x="110" y="142"/>
                      <a:pt x="112" y="142"/>
                    </a:cubicBezTo>
                    <a:cubicBezTo>
                      <a:pt x="179" y="142"/>
                      <a:pt x="179" y="142"/>
                      <a:pt x="179" y="142"/>
                    </a:cubicBezTo>
                    <a:cubicBezTo>
                      <a:pt x="181" y="142"/>
                      <a:pt x="183" y="144"/>
                      <a:pt x="183" y="146"/>
                    </a:cubicBezTo>
                    <a:cubicBezTo>
                      <a:pt x="183" y="148"/>
                      <a:pt x="181" y="150"/>
                      <a:pt x="179" y="150"/>
                    </a:cubicBezTo>
                    <a:close/>
                    <a:moveTo>
                      <a:pt x="187" y="37"/>
                    </a:moveTo>
                    <a:cubicBezTo>
                      <a:pt x="44" y="37"/>
                      <a:pt x="44" y="37"/>
                      <a:pt x="44" y="37"/>
                    </a:cubicBezTo>
                    <a:cubicBezTo>
                      <a:pt x="38" y="37"/>
                      <a:pt x="32" y="43"/>
                      <a:pt x="32" y="49"/>
                    </a:cubicBezTo>
                    <a:cubicBezTo>
                      <a:pt x="32" y="63"/>
                      <a:pt x="32" y="63"/>
                      <a:pt x="32" y="63"/>
                    </a:cubicBezTo>
                    <a:cubicBezTo>
                      <a:pt x="32" y="70"/>
                      <a:pt x="38" y="75"/>
                      <a:pt x="44" y="75"/>
                    </a:cubicBezTo>
                    <a:cubicBezTo>
                      <a:pt x="187" y="75"/>
                      <a:pt x="187" y="75"/>
                      <a:pt x="187" y="75"/>
                    </a:cubicBezTo>
                    <a:cubicBezTo>
                      <a:pt x="194" y="75"/>
                      <a:pt x="199" y="70"/>
                      <a:pt x="199" y="63"/>
                    </a:cubicBezTo>
                    <a:cubicBezTo>
                      <a:pt x="199" y="49"/>
                      <a:pt x="199" y="49"/>
                      <a:pt x="199" y="49"/>
                    </a:cubicBezTo>
                    <a:cubicBezTo>
                      <a:pt x="199" y="43"/>
                      <a:pt x="194" y="37"/>
                      <a:pt x="187" y="37"/>
                    </a:cubicBezTo>
                    <a:close/>
                    <a:moveTo>
                      <a:pt x="57" y="60"/>
                    </a:moveTo>
                    <a:cubicBezTo>
                      <a:pt x="56" y="60"/>
                      <a:pt x="56" y="60"/>
                      <a:pt x="56" y="60"/>
                    </a:cubicBezTo>
                    <a:cubicBezTo>
                      <a:pt x="54" y="60"/>
                      <a:pt x="52" y="58"/>
                      <a:pt x="52" y="56"/>
                    </a:cubicBezTo>
                    <a:cubicBezTo>
                      <a:pt x="52" y="54"/>
                      <a:pt x="54" y="52"/>
                      <a:pt x="56" y="52"/>
                    </a:cubicBezTo>
                    <a:cubicBezTo>
                      <a:pt x="57" y="52"/>
                      <a:pt x="57" y="52"/>
                      <a:pt x="57" y="52"/>
                    </a:cubicBezTo>
                    <a:cubicBezTo>
                      <a:pt x="59" y="52"/>
                      <a:pt x="61" y="54"/>
                      <a:pt x="61" y="56"/>
                    </a:cubicBezTo>
                    <a:cubicBezTo>
                      <a:pt x="61" y="58"/>
                      <a:pt x="59" y="60"/>
                      <a:pt x="57" y="60"/>
                    </a:cubicBezTo>
                    <a:close/>
                    <a:moveTo>
                      <a:pt x="179" y="60"/>
                    </a:moveTo>
                    <a:cubicBezTo>
                      <a:pt x="112" y="60"/>
                      <a:pt x="112" y="60"/>
                      <a:pt x="112" y="60"/>
                    </a:cubicBezTo>
                    <a:cubicBezTo>
                      <a:pt x="110" y="60"/>
                      <a:pt x="108" y="58"/>
                      <a:pt x="108" y="56"/>
                    </a:cubicBezTo>
                    <a:cubicBezTo>
                      <a:pt x="108" y="54"/>
                      <a:pt x="110" y="52"/>
                      <a:pt x="112" y="52"/>
                    </a:cubicBezTo>
                    <a:cubicBezTo>
                      <a:pt x="179" y="52"/>
                      <a:pt x="179" y="52"/>
                      <a:pt x="179" y="52"/>
                    </a:cubicBezTo>
                    <a:cubicBezTo>
                      <a:pt x="181" y="52"/>
                      <a:pt x="183" y="54"/>
                      <a:pt x="183" y="56"/>
                    </a:cubicBezTo>
                    <a:cubicBezTo>
                      <a:pt x="183" y="58"/>
                      <a:pt x="181" y="60"/>
                      <a:pt x="179" y="60"/>
                    </a:cubicBezTo>
                    <a:close/>
                    <a:moveTo>
                      <a:pt x="268" y="175"/>
                    </a:moveTo>
                    <a:cubicBezTo>
                      <a:pt x="268" y="172"/>
                      <a:pt x="265" y="169"/>
                      <a:pt x="261" y="169"/>
                    </a:cubicBezTo>
                    <a:cubicBezTo>
                      <a:pt x="261" y="190"/>
                      <a:pt x="261" y="190"/>
                      <a:pt x="261" y="190"/>
                    </a:cubicBezTo>
                    <a:cubicBezTo>
                      <a:pt x="265" y="189"/>
                      <a:pt x="268" y="187"/>
                      <a:pt x="268" y="183"/>
                    </a:cubicBezTo>
                    <a:lnTo>
                      <a:pt x="268" y="175"/>
                    </a:lnTo>
                    <a:close/>
                    <a:moveTo>
                      <a:pt x="268" y="201"/>
                    </a:moveTo>
                    <a:cubicBezTo>
                      <a:pt x="268" y="197"/>
                      <a:pt x="265" y="194"/>
                      <a:pt x="261" y="194"/>
                    </a:cubicBezTo>
                    <a:cubicBezTo>
                      <a:pt x="261" y="215"/>
                      <a:pt x="261" y="215"/>
                      <a:pt x="261" y="215"/>
                    </a:cubicBezTo>
                    <a:cubicBezTo>
                      <a:pt x="265" y="215"/>
                      <a:pt x="268" y="212"/>
                      <a:pt x="268" y="208"/>
                    </a:cubicBezTo>
                    <a:lnTo>
                      <a:pt x="268" y="201"/>
                    </a:lnTo>
                    <a:close/>
                    <a:moveTo>
                      <a:pt x="268" y="150"/>
                    </a:moveTo>
                    <a:cubicBezTo>
                      <a:pt x="268" y="146"/>
                      <a:pt x="265" y="143"/>
                      <a:pt x="261" y="143"/>
                    </a:cubicBezTo>
                    <a:cubicBezTo>
                      <a:pt x="261" y="164"/>
                      <a:pt x="261" y="164"/>
                      <a:pt x="261" y="164"/>
                    </a:cubicBezTo>
                    <a:cubicBezTo>
                      <a:pt x="265" y="164"/>
                      <a:pt x="268" y="161"/>
                      <a:pt x="268" y="158"/>
                    </a:cubicBezTo>
                    <a:lnTo>
                      <a:pt x="268" y="150"/>
                    </a:lnTo>
                    <a:close/>
                    <a:moveTo>
                      <a:pt x="277" y="260"/>
                    </a:moveTo>
                    <a:cubicBezTo>
                      <a:pt x="277" y="147"/>
                      <a:pt x="277" y="147"/>
                      <a:pt x="277" y="147"/>
                    </a:cubicBezTo>
                    <a:cubicBezTo>
                      <a:pt x="277" y="139"/>
                      <a:pt x="270" y="132"/>
                      <a:pt x="261" y="132"/>
                    </a:cubicBezTo>
                    <a:cubicBezTo>
                      <a:pt x="261" y="132"/>
                      <a:pt x="261" y="132"/>
                      <a:pt x="261" y="132"/>
                    </a:cubicBezTo>
                    <a:cubicBezTo>
                      <a:pt x="261" y="135"/>
                      <a:pt x="261" y="135"/>
                      <a:pt x="261" y="135"/>
                    </a:cubicBezTo>
                    <a:cubicBezTo>
                      <a:pt x="261" y="135"/>
                      <a:pt x="261" y="135"/>
                      <a:pt x="261" y="135"/>
                    </a:cubicBezTo>
                    <a:cubicBezTo>
                      <a:pt x="268" y="135"/>
                      <a:pt x="273" y="141"/>
                      <a:pt x="273" y="147"/>
                    </a:cubicBezTo>
                    <a:cubicBezTo>
                      <a:pt x="273" y="260"/>
                      <a:pt x="273" y="260"/>
                      <a:pt x="273" y="260"/>
                    </a:cubicBezTo>
                    <a:cubicBezTo>
                      <a:pt x="273" y="267"/>
                      <a:pt x="268" y="272"/>
                      <a:pt x="261" y="272"/>
                    </a:cubicBezTo>
                    <a:cubicBezTo>
                      <a:pt x="254" y="272"/>
                      <a:pt x="254" y="272"/>
                      <a:pt x="254" y="272"/>
                    </a:cubicBezTo>
                    <a:cubicBezTo>
                      <a:pt x="252" y="275"/>
                      <a:pt x="249" y="277"/>
                      <a:pt x="246" y="279"/>
                    </a:cubicBezTo>
                    <a:cubicBezTo>
                      <a:pt x="246" y="279"/>
                      <a:pt x="246" y="279"/>
                      <a:pt x="246" y="279"/>
                    </a:cubicBezTo>
                    <a:cubicBezTo>
                      <a:pt x="264" y="279"/>
                      <a:pt x="264" y="279"/>
                      <a:pt x="264" y="279"/>
                    </a:cubicBezTo>
                    <a:cubicBezTo>
                      <a:pt x="267" y="274"/>
                      <a:pt x="267" y="274"/>
                      <a:pt x="267" y="274"/>
                    </a:cubicBezTo>
                    <a:cubicBezTo>
                      <a:pt x="273" y="272"/>
                      <a:pt x="277" y="267"/>
                      <a:pt x="277" y="260"/>
                    </a:cubicBezTo>
                    <a:close/>
                    <a:moveTo>
                      <a:pt x="268" y="226"/>
                    </a:moveTo>
                    <a:cubicBezTo>
                      <a:pt x="268" y="222"/>
                      <a:pt x="265" y="219"/>
                      <a:pt x="261" y="219"/>
                    </a:cubicBezTo>
                    <a:cubicBezTo>
                      <a:pt x="261" y="240"/>
                      <a:pt x="261" y="240"/>
                      <a:pt x="261" y="240"/>
                    </a:cubicBezTo>
                    <a:cubicBezTo>
                      <a:pt x="265" y="240"/>
                      <a:pt x="268" y="237"/>
                      <a:pt x="268" y="234"/>
                    </a:cubicBezTo>
                    <a:lnTo>
                      <a:pt x="268" y="226"/>
                    </a:lnTo>
                    <a:close/>
                    <a:moveTo>
                      <a:pt x="261" y="245"/>
                    </a:moveTo>
                    <a:cubicBezTo>
                      <a:pt x="261" y="254"/>
                      <a:pt x="261" y="254"/>
                      <a:pt x="261" y="254"/>
                    </a:cubicBezTo>
                    <a:cubicBezTo>
                      <a:pt x="261" y="258"/>
                      <a:pt x="260" y="262"/>
                      <a:pt x="259" y="266"/>
                    </a:cubicBezTo>
                    <a:cubicBezTo>
                      <a:pt x="261" y="266"/>
                      <a:pt x="261" y="266"/>
                      <a:pt x="261" y="266"/>
                    </a:cubicBezTo>
                    <a:cubicBezTo>
                      <a:pt x="265" y="266"/>
                      <a:pt x="268" y="263"/>
                      <a:pt x="268" y="259"/>
                    </a:cubicBezTo>
                    <a:cubicBezTo>
                      <a:pt x="268" y="251"/>
                      <a:pt x="268" y="251"/>
                      <a:pt x="268" y="251"/>
                    </a:cubicBezTo>
                    <a:cubicBezTo>
                      <a:pt x="268" y="248"/>
                      <a:pt x="265" y="245"/>
                      <a:pt x="261" y="245"/>
                    </a:cubicBezTo>
                    <a:close/>
                    <a:moveTo>
                      <a:pt x="253" y="254"/>
                    </a:moveTo>
                    <a:cubicBezTo>
                      <a:pt x="253" y="103"/>
                      <a:pt x="253" y="103"/>
                      <a:pt x="253" y="103"/>
                    </a:cubicBezTo>
                    <a:cubicBezTo>
                      <a:pt x="253" y="92"/>
                      <a:pt x="244" y="83"/>
                      <a:pt x="233" y="83"/>
                    </a:cubicBezTo>
                    <a:cubicBezTo>
                      <a:pt x="223" y="83"/>
                      <a:pt x="223" y="83"/>
                      <a:pt x="223" y="83"/>
                    </a:cubicBezTo>
                    <a:cubicBezTo>
                      <a:pt x="223" y="87"/>
                      <a:pt x="223" y="87"/>
                      <a:pt x="223" y="87"/>
                    </a:cubicBezTo>
                    <a:cubicBezTo>
                      <a:pt x="233" y="87"/>
                      <a:pt x="233" y="87"/>
                      <a:pt x="233" y="87"/>
                    </a:cubicBezTo>
                    <a:cubicBezTo>
                      <a:pt x="242" y="87"/>
                      <a:pt x="249" y="94"/>
                      <a:pt x="249" y="103"/>
                    </a:cubicBezTo>
                    <a:cubicBezTo>
                      <a:pt x="249" y="254"/>
                      <a:pt x="249" y="254"/>
                      <a:pt x="249" y="254"/>
                    </a:cubicBezTo>
                    <a:cubicBezTo>
                      <a:pt x="249" y="262"/>
                      <a:pt x="242" y="269"/>
                      <a:pt x="233" y="269"/>
                    </a:cubicBezTo>
                    <a:cubicBezTo>
                      <a:pt x="213" y="269"/>
                      <a:pt x="213" y="269"/>
                      <a:pt x="213" y="269"/>
                    </a:cubicBezTo>
                    <a:cubicBezTo>
                      <a:pt x="211" y="271"/>
                      <a:pt x="209" y="273"/>
                      <a:pt x="207" y="275"/>
                    </a:cubicBezTo>
                    <a:cubicBezTo>
                      <a:pt x="209" y="279"/>
                      <a:pt x="209" y="279"/>
                      <a:pt x="209" y="279"/>
                    </a:cubicBezTo>
                    <a:cubicBezTo>
                      <a:pt x="237" y="279"/>
                      <a:pt x="237" y="279"/>
                      <a:pt x="237" y="279"/>
                    </a:cubicBezTo>
                    <a:cubicBezTo>
                      <a:pt x="240" y="273"/>
                      <a:pt x="240" y="273"/>
                      <a:pt x="240" y="273"/>
                    </a:cubicBezTo>
                    <a:cubicBezTo>
                      <a:pt x="248" y="270"/>
                      <a:pt x="253" y="262"/>
                      <a:pt x="253" y="254"/>
                    </a:cubicBezTo>
                    <a:close/>
                    <a:moveTo>
                      <a:pt x="215" y="245"/>
                    </a:moveTo>
                    <a:cubicBezTo>
                      <a:pt x="215" y="44"/>
                      <a:pt x="215" y="44"/>
                      <a:pt x="215" y="44"/>
                    </a:cubicBezTo>
                    <a:cubicBezTo>
                      <a:pt x="215" y="29"/>
                      <a:pt x="203" y="17"/>
                      <a:pt x="188" y="17"/>
                    </a:cubicBezTo>
                    <a:cubicBezTo>
                      <a:pt x="43" y="17"/>
                      <a:pt x="43" y="17"/>
                      <a:pt x="43" y="17"/>
                    </a:cubicBezTo>
                    <a:cubicBezTo>
                      <a:pt x="28" y="17"/>
                      <a:pt x="16" y="29"/>
                      <a:pt x="16" y="44"/>
                    </a:cubicBezTo>
                    <a:cubicBezTo>
                      <a:pt x="16" y="245"/>
                      <a:pt x="16" y="245"/>
                      <a:pt x="16" y="245"/>
                    </a:cubicBezTo>
                    <a:cubicBezTo>
                      <a:pt x="16" y="257"/>
                      <a:pt x="24" y="266"/>
                      <a:pt x="34" y="270"/>
                    </a:cubicBezTo>
                    <a:cubicBezTo>
                      <a:pt x="38" y="279"/>
                      <a:pt x="38" y="279"/>
                      <a:pt x="38" y="279"/>
                    </a:cubicBezTo>
                    <a:cubicBezTo>
                      <a:pt x="75" y="279"/>
                      <a:pt x="75" y="279"/>
                      <a:pt x="75" y="279"/>
                    </a:cubicBezTo>
                    <a:cubicBezTo>
                      <a:pt x="79" y="272"/>
                      <a:pt x="79" y="272"/>
                      <a:pt x="79" y="272"/>
                    </a:cubicBezTo>
                    <a:cubicBezTo>
                      <a:pt x="153" y="272"/>
                      <a:pt x="153" y="272"/>
                      <a:pt x="153" y="272"/>
                    </a:cubicBezTo>
                    <a:cubicBezTo>
                      <a:pt x="156" y="279"/>
                      <a:pt x="156" y="279"/>
                      <a:pt x="156" y="279"/>
                    </a:cubicBezTo>
                    <a:cubicBezTo>
                      <a:pt x="193" y="279"/>
                      <a:pt x="193" y="279"/>
                      <a:pt x="193" y="279"/>
                    </a:cubicBezTo>
                    <a:cubicBezTo>
                      <a:pt x="198" y="270"/>
                      <a:pt x="198" y="270"/>
                      <a:pt x="198" y="270"/>
                    </a:cubicBezTo>
                    <a:cubicBezTo>
                      <a:pt x="208" y="266"/>
                      <a:pt x="215" y="257"/>
                      <a:pt x="215" y="245"/>
                    </a:cubicBezTo>
                    <a:close/>
                    <a:moveTo>
                      <a:pt x="188" y="266"/>
                    </a:moveTo>
                    <a:cubicBezTo>
                      <a:pt x="43" y="266"/>
                      <a:pt x="43" y="266"/>
                      <a:pt x="43" y="266"/>
                    </a:cubicBezTo>
                    <a:cubicBezTo>
                      <a:pt x="32" y="266"/>
                      <a:pt x="22" y="257"/>
                      <a:pt x="22" y="245"/>
                    </a:cubicBezTo>
                    <a:cubicBezTo>
                      <a:pt x="22" y="44"/>
                      <a:pt x="22" y="44"/>
                      <a:pt x="22" y="44"/>
                    </a:cubicBezTo>
                    <a:cubicBezTo>
                      <a:pt x="22" y="32"/>
                      <a:pt x="32" y="23"/>
                      <a:pt x="43" y="23"/>
                    </a:cubicBezTo>
                    <a:cubicBezTo>
                      <a:pt x="188" y="23"/>
                      <a:pt x="188" y="23"/>
                      <a:pt x="188" y="23"/>
                    </a:cubicBezTo>
                    <a:cubicBezTo>
                      <a:pt x="200" y="23"/>
                      <a:pt x="209" y="32"/>
                      <a:pt x="209" y="44"/>
                    </a:cubicBezTo>
                    <a:cubicBezTo>
                      <a:pt x="209" y="245"/>
                      <a:pt x="209" y="245"/>
                      <a:pt x="209" y="245"/>
                    </a:cubicBezTo>
                    <a:cubicBezTo>
                      <a:pt x="209" y="257"/>
                      <a:pt x="200" y="266"/>
                      <a:pt x="188" y="266"/>
                    </a:cubicBezTo>
                    <a:close/>
                    <a:moveTo>
                      <a:pt x="241" y="117"/>
                    </a:moveTo>
                    <a:cubicBezTo>
                      <a:pt x="241" y="107"/>
                      <a:pt x="241" y="107"/>
                      <a:pt x="241" y="107"/>
                    </a:cubicBezTo>
                    <a:cubicBezTo>
                      <a:pt x="241" y="102"/>
                      <a:pt x="237" y="98"/>
                      <a:pt x="232" y="98"/>
                    </a:cubicBezTo>
                    <a:cubicBezTo>
                      <a:pt x="223" y="98"/>
                      <a:pt x="223" y="98"/>
                      <a:pt x="223" y="98"/>
                    </a:cubicBezTo>
                    <a:cubicBezTo>
                      <a:pt x="223" y="109"/>
                      <a:pt x="223" y="109"/>
                      <a:pt x="223" y="109"/>
                    </a:cubicBezTo>
                    <a:cubicBezTo>
                      <a:pt x="226" y="109"/>
                      <a:pt x="226" y="109"/>
                      <a:pt x="226" y="109"/>
                    </a:cubicBezTo>
                    <a:cubicBezTo>
                      <a:pt x="228" y="109"/>
                      <a:pt x="229" y="110"/>
                      <a:pt x="229" y="112"/>
                    </a:cubicBezTo>
                    <a:cubicBezTo>
                      <a:pt x="229" y="114"/>
                      <a:pt x="228" y="115"/>
                      <a:pt x="226" y="115"/>
                    </a:cubicBezTo>
                    <a:cubicBezTo>
                      <a:pt x="223" y="115"/>
                      <a:pt x="223" y="115"/>
                      <a:pt x="223" y="115"/>
                    </a:cubicBezTo>
                    <a:cubicBezTo>
                      <a:pt x="223" y="126"/>
                      <a:pt x="223" y="126"/>
                      <a:pt x="223" y="126"/>
                    </a:cubicBezTo>
                    <a:cubicBezTo>
                      <a:pt x="232" y="126"/>
                      <a:pt x="232" y="126"/>
                      <a:pt x="232" y="126"/>
                    </a:cubicBezTo>
                    <a:cubicBezTo>
                      <a:pt x="237" y="126"/>
                      <a:pt x="241" y="122"/>
                      <a:pt x="241" y="117"/>
                    </a:cubicBezTo>
                    <a:close/>
                    <a:moveTo>
                      <a:pt x="4" y="88"/>
                    </a:moveTo>
                    <a:cubicBezTo>
                      <a:pt x="0" y="88"/>
                      <a:pt x="0" y="88"/>
                      <a:pt x="0" y="88"/>
                    </a:cubicBezTo>
                    <a:cubicBezTo>
                      <a:pt x="0" y="96"/>
                      <a:pt x="0" y="96"/>
                      <a:pt x="0" y="96"/>
                    </a:cubicBezTo>
                    <a:cubicBezTo>
                      <a:pt x="4" y="96"/>
                      <a:pt x="4" y="96"/>
                      <a:pt x="4" y="96"/>
                    </a:cubicBezTo>
                    <a:lnTo>
                      <a:pt x="4" y="88"/>
                    </a:lnTo>
                    <a:close/>
                    <a:moveTo>
                      <a:pt x="125" y="0"/>
                    </a:moveTo>
                    <a:cubicBezTo>
                      <a:pt x="117" y="0"/>
                      <a:pt x="117" y="0"/>
                      <a:pt x="117" y="0"/>
                    </a:cubicBezTo>
                    <a:cubicBezTo>
                      <a:pt x="117" y="4"/>
                      <a:pt x="117" y="4"/>
                      <a:pt x="117" y="4"/>
                    </a:cubicBezTo>
                    <a:cubicBezTo>
                      <a:pt x="125" y="4"/>
                      <a:pt x="125" y="4"/>
                      <a:pt x="125" y="4"/>
                    </a:cubicBezTo>
                    <a:lnTo>
                      <a:pt x="125" y="0"/>
                    </a:lnTo>
                    <a:close/>
                    <a:moveTo>
                      <a:pt x="61" y="0"/>
                    </a:moveTo>
                    <a:cubicBezTo>
                      <a:pt x="53" y="0"/>
                      <a:pt x="53" y="0"/>
                      <a:pt x="53" y="0"/>
                    </a:cubicBezTo>
                    <a:cubicBezTo>
                      <a:pt x="53" y="4"/>
                      <a:pt x="53" y="4"/>
                      <a:pt x="53" y="4"/>
                    </a:cubicBezTo>
                    <a:cubicBezTo>
                      <a:pt x="61" y="4"/>
                      <a:pt x="61" y="4"/>
                      <a:pt x="61" y="4"/>
                    </a:cubicBezTo>
                    <a:lnTo>
                      <a:pt x="61" y="0"/>
                    </a:lnTo>
                    <a:close/>
                    <a:moveTo>
                      <a:pt x="42" y="4"/>
                    </a:moveTo>
                    <a:cubicBezTo>
                      <a:pt x="45" y="4"/>
                      <a:pt x="45" y="4"/>
                      <a:pt x="45" y="4"/>
                    </a:cubicBezTo>
                    <a:cubicBezTo>
                      <a:pt x="45" y="0"/>
                      <a:pt x="45" y="0"/>
                      <a:pt x="45" y="0"/>
                    </a:cubicBezTo>
                    <a:cubicBezTo>
                      <a:pt x="42" y="0"/>
                      <a:pt x="42" y="0"/>
                      <a:pt x="42" y="0"/>
                    </a:cubicBezTo>
                    <a:cubicBezTo>
                      <a:pt x="40" y="0"/>
                      <a:pt x="39" y="0"/>
                      <a:pt x="37" y="1"/>
                    </a:cubicBezTo>
                    <a:cubicBezTo>
                      <a:pt x="37" y="5"/>
                      <a:pt x="37" y="5"/>
                      <a:pt x="37" y="5"/>
                    </a:cubicBezTo>
                    <a:cubicBezTo>
                      <a:pt x="39" y="4"/>
                      <a:pt x="40" y="4"/>
                      <a:pt x="42" y="4"/>
                    </a:cubicBezTo>
                    <a:close/>
                    <a:moveTo>
                      <a:pt x="8" y="25"/>
                    </a:moveTo>
                    <a:cubicBezTo>
                      <a:pt x="4" y="24"/>
                      <a:pt x="4" y="24"/>
                      <a:pt x="4" y="24"/>
                    </a:cubicBezTo>
                    <a:cubicBezTo>
                      <a:pt x="3" y="26"/>
                      <a:pt x="2" y="29"/>
                      <a:pt x="1" y="32"/>
                    </a:cubicBezTo>
                    <a:cubicBezTo>
                      <a:pt x="5" y="33"/>
                      <a:pt x="5" y="33"/>
                      <a:pt x="5" y="33"/>
                    </a:cubicBezTo>
                    <a:cubicBezTo>
                      <a:pt x="6" y="30"/>
                      <a:pt x="7" y="28"/>
                      <a:pt x="8" y="25"/>
                    </a:cubicBezTo>
                    <a:close/>
                    <a:moveTo>
                      <a:pt x="93" y="0"/>
                    </a:moveTo>
                    <a:cubicBezTo>
                      <a:pt x="85" y="0"/>
                      <a:pt x="85" y="0"/>
                      <a:pt x="85" y="0"/>
                    </a:cubicBezTo>
                    <a:cubicBezTo>
                      <a:pt x="85" y="4"/>
                      <a:pt x="85" y="4"/>
                      <a:pt x="85" y="4"/>
                    </a:cubicBezTo>
                    <a:cubicBezTo>
                      <a:pt x="93" y="4"/>
                      <a:pt x="93" y="4"/>
                      <a:pt x="93" y="4"/>
                    </a:cubicBezTo>
                    <a:lnTo>
                      <a:pt x="93" y="0"/>
                    </a:lnTo>
                    <a:close/>
                    <a:moveTo>
                      <a:pt x="77" y="0"/>
                    </a:moveTo>
                    <a:cubicBezTo>
                      <a:pt x="69" y="0"/>
                      <a:pt x="69" y="0"/>
                      <a:pt x="69" y="0"/>
                    </a:cubicBezTo>
                    <a:cubicBezTo>
                      <a:pt x="69" y="4"/>
                      <a:pt x="69" y="4"/>
                      <a:pt x="69" y="4"/>
                    </a:cubicBezTo>
                    <a:cubicBezTo>
                      <a:pt x="77" y="4"/>
                      <a:pt x="77" y="4"/>
                      <a:pt x="77" y="4"/>
                    </a:cubicBezTo>
                    <a:lnTo>
                      <a:pt x="77" y="0"/>
                    </a:lnTo>
                    <a:close/>
                    <a:moveTo>
                      <a:pt x="141" y="0"/>
                    </a:moveTo>
                    <a:cubicBezTo>
                      <a:pt x="133" y="0"/>
                      <a:pt x="133" y="0"/>
                      <a:pt x="133" y="0"/>
                    </a:cubicBezTo>
                    <a:cubicBezTo>
                      <a:pt x="133" y="4"/>
                      <a:pt x="133" y="4"/>
                      <a:pt x="133" y="4"/>
                    </a:cubicBezTo>
                    <a:cubicBezTo>
                      <a:pt x="141" y="4"/>
                      <a:pt x="141" y="4"/>
                      <a:pt x="141" y="4"/>
                    </a:cubicBezTo>
                    <a:lnTo>
                      <a:pt x="141" y="0"/>
                    </a:lnTo>
                    <a:close/>
                    <a:moveTo>
                      <a:pt x="4" y="56"/>
                    </a:moveTo>
                    <a:cubicBezTo>
                      <a:pt x="0" y="56"/>
                      <a:pt x="0" y="56"/>
                      <a:pt x="0" y="56"/>
                    </a:cubicBezTo>
                    <a:cubicBezTo>
                      <a:pt x="0" y="64"/>
                      <a:pt x="0" y="64"/>
                      <a:pt x="0" y="64"/>
                    </a:cubicBezTo>
                    <a:cubicBezTo>
                      <a:pt x="4" y="64"/>
                      <a:pt x="4" y="64"/>
                      <a:pt x="4" y="64"/>
                    </a:cubicBezTo>
                    <a:lnTo>
                      <a:pt x="4" y="56"/>
                    </a:lnTo>
                    <a:close/>
                    <a:moveTo>
                      <a:pt x="4" y="42"/>
                    </a:moveTo>
                    <a:cubicBezTo>
                      <a:pt x="4" y="42"/>
                      <a:pt x="4" y="41"/>
                      <a:pt x="4" y="40"/>
                    </a:cubicBezTo>
                    <a:cubicBezTo>
                      <a:pt x="0" y="40"/>
                      <a:pt x="0" y="40"/>
                      <a:pt x="0" y="40"/>
                    </a:cubicBezTo>
                    <a:cubicBezTo>
                      <a:pt x="0" y="41"/>
                      <a:pt x="0" y="41"/>
                      <a:pt x="0" y="42"/>
                    </a:cubicBezTo>
                    <a:cubicBezTo>
                      <a:pt x="0" y="48"/>
                      <a:pt x="0" y="48"/>
                      <a:pt x="0" y="48"/>
                    </a:cubicBezTo>
                    <a:cubicBezTo>
                      <a:pt x="4" y="48"/>
                      <a:pt x="4" y="48"/>
                      <a:pt x="4" y="48"/>
                    </a:cubicBezTo>
                    <a:lnTo>
                      <a:pt x="4" y="42"/>
                    </a:lnTo>
                    <a:close/>
                    <a:moveTo>
                      <a:pt x="17" y="14"/>
                    </a:moveTo>
                    <a:cubicBezTo>
                      <a:pt x="14" y="11"/>
                      <a:pt x="14" y="11"/>
                      <a:pt x="14" y="11"/>
                    </a:cubicBezTo>
                    <a:cubicBezTo>
                      <a:pt x="12" y="12"/>
                      <a:pt x="10" y="14"/>
                      <a:pt x="9" y="17"/>
                    </a:cubicBezTo>
                    <a:cubicBezTo>
                      <a:pt x="12" y="19"/>
                      <a:pt x="12" y="19"/>
                      <a:pt x="12" y="19"/>
                    </a:cubicBezTo>
                    <a:cubicBezTo>
                      <a:pt x="13" y="17"/>
                      <a:pt x="15" y="15"/>
                      <a:pt x="17" y="14"/>
                    </a:cubicBezTo>
                    <a:close/>
                    <a:moveTo>
                      <a:pt x="4" y="72"/>
                    </a:moveTo>
                    <a:cubicBezTo>
                      <a:pt x="0" y="72"/>
                      <a:pt x="0" y="72"/>
                      <a:pt x="0" y="72"/>
                    </a:cubicBezTo>
                    <a:cubicBezTo>
                      <a:pt x="0" y="80"/>
                      <a:pt x="0" y="80"/>
                      <a:pt x="0" y="80"/>
                    </a:cubicBezTo>
                    <a:cubicBezTo>
                      <a:pt x="4" y="80"/>
                      <a:pt x="4" y="80"/>
                      <a:pt x="4" y="80"/>
                    </a:cubicBezTo>
                    <a:lnTo>
                      <a:pt x="4" y="72"/>
                    </a:lnTo>
                    <a:close/>
                    <a:moveTo>
                      <a:pt x="30" y="6"/>
                    </a:moveTo>
                    <a:cubicBezTo>
                      <a:pt x="29" y="2"/>
                      <a:pt x="29" y="2"/>
                      <a:pt x="29" y="2"/>
                    </a:cubicBezTo>
                    <a:cubicBezTo>
                      <a:pt x="26" y="3"/>
                      <a:pt x="24" y="4"/>
                      <a:pt x="21" y="6"/>
                    </a:cubicBezTo>
                    <a:cubicBezTo>
                      <a:pt x="23" y="9"/>
                      <a:pt x="23" y="9"/>
                      <a:pt x="23" y="9"/>
                    </a:cubicBezTo>
                    <a:cubicBezTo>
                      <a:pt x="25" y="8"/>
                      <a:pt x="28" y="7"/>
                      <a:pt x="30" y="6"/>
                    </a:cubicBezTo>
                    <a:close/>
                    <a:moveTo>
                      <a:pt x="109" y="0"/>
                    </a:moveTo>
                    <a:cubicBezTo>
                      <a:pt x="101" y="0"/>
                      <a:pt x="101" y="0"/>
                      <a:pt x="101" y="0"/>
                    </a:cubicBezTo>
                    <a:cubicBezTo>
                      <a:pt x="101" y="4"/>
                      <a:pt x="101" y="4"/>
                      <a:pt x="101" y="4"/>
                    </a:cubicBezTo>
                    <a:cubicBezTo>
                      <a:pt x="109" y="4"/>
                      <a:pt x="109" y="4"/>
                      <a:pt x="109" y="4"/>
                    </a:cubicBezTo>
                    <a:lnTo>
                      <a:pt x="109" y="0"/>
                    </a:lnTo>
                    <a:close/>
                    <a:moveTo>
                      <a:pt x="251" y="47"/>
                    </a:moveTo>
                    <a:cubicBezTo>
                      <a:pt x="247" y="40"/>
                      <a:pt x="247" y="40"/>
                      <a:pt x="247" y="40"/>
                    </a:cubicBezTo>
                    <a:cubicBezTo>
                      <a:pt x="244" y="42"/>
                      <a:pt x="244" y="42"/>
                      <a:pt x="244" y="42"/>
                    </a:cubicBezTo>
                    <a:cubicBezTo>
                      <a:pt x="247" y="49"/>
                      <a:pt x="247" y="49"/>
                      <a:pt x="247" y="49"/>
                    </a:cubicBezTo>
                    <a:lnTo>
                      <a:pt x="251" y="47"/>
                    </a:lnTo>
                    <a:close/>
                    <a:moveTo>
                      <a:pt x="259" y="61"/>
                    </a:moveTo>
                    <a:cubicBezTo>
                      <a:pt x="255" y="54"/>
                      <a:pt x="255" y="54"/>
                      <a:pt x="255" y="54"/>
                    </a:cubicBezTo>
                    <a:cubicBezTo>
                      <a:pt x="251" y="56"/>
                      <a:pt x="251" y="56"/>
                      <a:pt x="251" y="56"/>
                    </a:cubicBezTo>
                    <a:cubicBezTo>
                      <a:pt x="255" y="63"/>
                      <a:pt x="255" y="63"/>
                      <a:pt x="255" y="63"/>
                    </a:cubicBezTo>
                    <a:lnTo>
                      <a:pt x="259" y="61"/>
                    </a:lnTo>
                    <a:close/>
                    <a:moveTo>
                      <a:pt x="266" y="75"/>
                    </a:moveTo>
                    <a:cubicBezTo>
                      <a:pt x="262" y="68"/>
                      <a:pt x="262" y="68"/>
                      <a:pt x="262" y="68"/>
                    </a:cubicBezTo>
                    <a:cubicBezTo>
                      <a:pt x="259" y="70"/>
                      <a:pt x="259" y="70"/>
                      <a:pt x="259" y="70"/>
                    </a:cubicBezTo>
                    <a:cubicBezTo>
                      <a:pt x="263" y="77"/>
                      <a:pt x="263" y="77"/>
                      <a:pt x="263" y="77"/>
                    </a:cubicBezTo>
                    <a:lnTo>
                      <a:pt x="266" y="75"/>
                    </a:lnTo>
                    <a:close/>
                    <a:moveTo>
                      <a:pt x="274" y="89"/>
                    </a:moveTo>
                    <a:cubicBezTo>
                      <a:pt x="270" y="82"/>
                      <a:pt x="270" y="82"/>
                      <a:pt x="270" y="82"/>
                    </a:cubicBezTo>
                    <a:cubicBezTo>
                      <a:pt x="266" y="84"/>
                      <a:pt x="266" y="84"/>
                      <a:pt x="266" y="84"/>
                    </a:cubicBezTo>
                    <a:cubicBezTo>
                      <a:pt x="270" y="91"/>
                      <a:pt x="270" y="91"/>
                      <a:pt x="270" y="91"/>
                    </a:cubicBezTo>
                    <a:lnTo>
                      <a:pt x="274" y="89"/>
                    </a:lnTo>
                    <a:close/>
                    <a:moveTo>
                      <a:pt x="232" y="20"/>
                    </a:moveTo>
                    <a:cubicBezTo>
                      <a:pt x="231" y="19"/>
                      <a:pt x="228" y="17"/>
                      <a:pt x="226" y="15"/>
                    </a:cubicBezTo>
                    <a:cubicBezTo>
                      <a:pt x="224" y="19"/>
                      <a:pt x="224" y="19"/>
                      <a:pt x="224" y="19"/>
                    </a:cubicBezTo>
                    <a:cubicBezTo>
                      <a:pt x="226" y="20"/>
                      <a:pt x="228" y="22"/>
                      <a:pt x="230" y="23"/>
                    </a:cubicBezTo>
                    <a:lnTo>
                      <a:pt x="232" y="20"/>
                    </a:lnTo>
                    <a:close/>
                    <a:moveTo>
                      <a:pt x="243" y="33"/>
                    </a:moveTo>
                    <a:cubicBezTo>
                      <a:pt x="242" y="31"/>
                      <a:pt x="240" y="28"/>
                      <a:pt x="238" y="26"/>
                    </a:cubicBezTo>
                    <a:cubicBezTo>
                      <a:pt x="235" y="29"/>
                      <a:pt x="235" y="29"/>
                      <a:pt x="235" y="29"/>
                    </a:cubicBezTo>
                    <a:cubicBezTo>
                      <a:pt x="237" y="31"/>
                      <a:pt x="239" y="33"/>
                      <a:pt x="240" y="35"/>
                    </a:cubicBezTo>
                    <a:lnTo>
                      <a:pt x="243" y="33"/>
                    </a:lnTo>
                    <a:close/>
                    <a:moveTo>
                      <a:pt x="277" y="105"/>
                    </a:moveTo>
                    <a:cubicBezTo>
                      <a:pt x="280" y="104"/>
                      <a:pt x="280" y="104"/>
                      <a:pt x="280" y="104"/>
                    </a:cubicBezTo>
                    <a:cubicBezTo>
                      <a:pt x="279" y="101"/>
                      <a:pt x="278" y="99"/>
                      <a:pt x="277" y="96"/>
                    </a:cubicBezTo>
                    <a:cubicBezTo>
                      <a:pt x="274" y="98"/>
                      <a:pt x="274" y="98"/>
                      <a:pt x="274" y="98"/>
                    </a:cubicBezTo>
                    <a:cubicBezTo>
                      <a:pt x="275" y="100"/>
                      <a:pt x="276" y="103"/>
                      <a:pt x="277" y="105"/>
                    </a:cubicBezTo>
                    <a:close/>
                    <a:moveTo>
                      <a:pt x="205" y="4"/>
                    </a:moveTo>
                    <a:cubicBezTo>
                      <a:pt x="202" y="3"/>
                      <a:pt x="199" y="2"/>
                      <a:pt x="197" y="2"/>
                    </a:cubicBezTo>
                    <a:cubicBezTo>
                      <a:pt x="196" y="6"/>
                      <a:pt x="196" y="6"/>
                      <a:pt x="196" y="6"/>
                    </a:cubicBezTo>
                    <a:cubicBezTo>
                      <a:pt x="198" y="6"/>
                      <a:pt x="201" y="7"/>
                      <a:pt x="203" y="8"/>
                    </a:cubicBezTo>
                    <a:lnTo>
                      <a:pt x="205" y="4"/>
                    </a:lnTo>
                    <a:close/>
                    <a:moveTo>
                      <a:pt x="157" y="0"/>
                    </a:moveTo>
                    <a:cubicBezTo>
                      <a:pt x="149" y="0"/>
                      <a:pt x="149" y="0"/>
                      <a:pt x="149" y="0"/>
                    </a:cubicBezTo>
                    <a:cubicBezTo>
                      <a:pt x="149" y="4"/>
                      <a:pt x="149" y="4"/>
                      <a:pt x="149" y="4"/>
                    </a:cubicBezTo>
                    <a:cubicBezTo>
                      <a:pt x="157" y="4"/>
                      <a:pt x="157" y="4"/>
                      <a:pt x="157" y="4"/>
                    </a:cubicBezTo>
                    <a:lnTo>
                      <a:pt x="157" y="0"/>
                    </a:lnTo>
                    <a:close/>
                    <a:moveTo>
                      <a:pt x="172" y="0"/>
                    </a:moveTo>
                    <a:cubicBezTo>
                      <a:pt x="165" y="0"/>
                      <a:pt x="165" y="0"/>
                      <a:pt x="165" y="0"/>
                    </a:cubicBezTo>
                    <a:cubicBezTo>
                      <a:pt x="165" y="4"/>
                      <a:pt x="165" y="4"/>
                      <a:pt x="165" y="4"/>
                    </a:cubicBezTo>
                    <a:cubicBezTo>
                      <a:pt x="172" y="4"/>
                      <a:pt x="172" y="4"/>
                      <a:pt x="172" y="4"/>
                    </a:cubicBezTo>
                    <a:lnTo>
                      <a:pt x="172" y="0"/>
                    </a:lnTo>
                    <a:close/>
                    <a:moveTo>
                      <a:pt x="188" y="4"/>
                    </a:moveTo>
                    <a:cubicBezTo>
                      <a:pt x="189" y="0"/>
                      <a:pt x="189" y="0"/>
                      <a:pt x="189" y="0"/>
                    </a:cubicBezTo>
                    <a:cubicBezTo>
                      <a:pt x="187" y="0"/>
                      <a:pt x="186" y="0"/>
                      <a:pt x="185" y="0"/>
                    </a:cubicBezTo>
                    <a:cubicBezTo>
                      <a:pt x="180" y="0"/>
                      <a:pt x="180" y="0"/>
                      <a:pt x="180" y="0"/>
                    </a:cubicBezTo>
                    <a:cubicBezTo>
                      <a:pt x="180" y="4"/>
                      <a:pt x="180" y="4"/>
                      <a:pt x="180" y="4"/>
                    </a:cubicBezTo>
                    <a:cubicBezTo>
                      <a:pt x="185" y="4"/>
                      <a:pt x="185" y="4"/>
                      <a:pt x="185" y="4"/>
                    </a:cubicBezTo>
                    <a:cubicBezTo>
                      <a:pt x="186" y="4"/>
                      <a:pt x="187" y="4"/>
                      <a:pt x="188" y="4"/>
                    </a:cubicBezTo>
                    <a:close/>
                    <a:moveTo>
                      <a:pt x="219" y="11"/>
                    </a:moveTo>
                    <a:cubicBezTo>
                      <a:pt x="217" y="9"/>
                      <a:pt x="215" y="8"/>
                      <a:pt x="212" y="7"/>
                    </a:cubicBezTo>
                    <a:cubicBezTo>
                      <a:pt x="210" y="11"/>
                      <a:pt x="210" y="11"/>
                      <a:pt x="210" y="11"/>
                    </a:cubicBezTo>
                    <a:cubicBezTo>
                      <a:pt x="213" y="12"/>
                      <a:pt x="215" y="13"/>
                      <a:pt x="217" y="14"/>
                    </a:cubicBezTo>
                    <a:lnTo>
                      <a:pt x="219" y="11"/>
                    </a:lnTo>
                    <a:close/>
                    <a:moveTo>
                      <a:pt x="285" y="135"/>
                    </a:moveTo>
                    <a:cubicBezTo>
                      <a:pt x="289" y="135"/>
                      <a:pt x="289" y="135"/>
                      <a:pt x="289" y="135"/>
                    </a:cubicBezTo>
                    <a:cubicBezTo>
                      <a:pt x="289" y="132"/>
                      <a:pt x="288" y="129"/>
                      <a:pt x="288" y="127"/>
                    </a:cubicBezTo>
                    <a:cubicBezTo>
                      <a:pt x="284" y="128"/>
                      <a:pt x="284" y="128"/>
                      <a:pt x="284" y="128"/>
                    </a:cubicBezTo>
                    <a:cubicBezTo>
                      <a:pt x="284" y="130"/>
                      <a:pt x="285" y="133"/>
                      <a:pt x="285" y="135"/>
                    </a:cubicBezTo>
                    <a:close/>
                    <a:moveTo>
                      <a:pt x="288" y="151"/>
                    </a:moveTo>
                    <a:cubicBezTo>
                      <a:pt x="292" y="150"/>
                      <a:pt x="292" y="150"/>
                      <a:pt x="292" y="150"/>
                    </a:cubicBezTo>
                    <a:cubicBezTo>
                      <a:pt x="292" y="148"/>
                      <a:pt x="291" y="145"/>
                      <a:pt x="291" y="142"/>
                    </a:cubicBezTo>
                    <a:cubicBezTo>
                      <a:pt x="287" y="143"/>
                      <a:pt x="287" y="143"/>
                      <a:pt x="287" y="143"/>
                    </a:cubicBezTo>
                    <a:cubicBezTo>
                      <a:pt x="287" y="146"/>
                      <a:pt x="288" y="148"/>
                      <a:pt x="288" y="151"/>
                    </a:cubicBezTo>
                    <a:close/>
                    <a:moveTo>
                      <a:pt x="242" y="296"/>
                    </a:moveTo>
                    <a:cubicBezTo>
                      <a:pt x="250" y="296"/>
                      <a:pt x="250" y="296"/>
                      <a:pt x="250" y="296"/>
                    </a:cubicBezTo>
                    <a:cubicBezTo>
                      <a:pt x="250" y="292"/>
                      <a:pt x="250" y="292"/>
                      <a:pt x="250" y="292"/>
                    </a:cubicBezTo>
                    <a:cubicBezTo>
                      <a:pt x="242" y="292"/>
                      <a:pt x="242" y="292"/>
                      <a:pt x="242" y="292"/>
                    </a:cubicBezTo>
                    <a:lnTo>
                      <a:pt x="242" y="296"/>
                    </a:lnTo>
                    <a:close/>
                    <a:moveTo>
                      <a:pt x="226" y="296"/>
                    </a:moveTo>
                    <a:cubicBezTo>
                      <a:pt x="234" y="296"/>
                      <a:pt x="234" y="296"/>
                      <a:pt x="234" y="296"/>
                    </a:cubicBezTo>
                    <a:cubicBezTo>
                      <a:pt x="234" y="292"/>
                      <a:pt x="234" y="292"/>
                      <a:pt x="234" y="292"/>
                    </a:cubicBezTo>
                    <a:cubicBezTo>
                      <a:pt x="226" y="292"/>
                      <a:pt x="226" y="292"/>
                      <a:pt x="226" y="292"/>
                    </a:cubicBezTo>
                    <a:lnTo>
                      <a:pt x="226" y="296"/>
                    </a:lnTo>
                    <a:close/>
                    <a:moveTo>
                      <a:pt x="258" y="292"/>
                    </a:moveTo>
                    <a:cubicBezTo>
                      <a:pt x="259" y="296"/>
                      <a:pt x="259" y="296"/>
                      <a:pt x="259" y="296"/>
                    </a:cubicBezTo>
                    <a:cubicBezTo>
                      <a:pt x="261" y="295"/>
                      <a:pt x="264" y="294"/>
                      <a:pt x="267" y="293"/>
                    </a:cubicBezTo>
                    <a:cubicBezTo>
                      <a:pt x="265" y="290"/>
                      <a:pt x="265" y="290"/>
                      <a:pt x="265" y="290"/>
                    </a:cubicBezTo>
                    <a:cubicBezTo>
                      <a:pt x="263" y="291"/>
                      <a:pt x="260" y="291"/>
                      <a:pt x="258" y="292"/>
                    </a:cubicBezTo>
                    <a:close/>
                    <a:moveTo>
                      <a:pt x="210" y="296"/>
                    </a:moveTo>
                    <a:cubicBezTo>
                      <a:pt x="218" y="296"/>
                      <a:pt x="218" y="296"/>
                      <a:pt x="218" y="296"/>
                    </a:cubicBezTo>
                    <a:cubicBezTo>
                      <a:pt x="218" y="292"/>
                      <a:pt x="218" y="292"/>
                      <a:pt x="218" y="292"/>
                    </a:cubicBezTo>
                    <a:cubicBezTo>
                      <a:pt x="210" y="292"/>
                      <a:pt x="210" y="292"/>
                      <a:pt x="210" y="292"/>
                    </a:cubicBezTo>
                    <a:lnTo>
                      <a:pt x="210" y="296"/>
                    </a:lnTo>
                    <a:close/>
                    <a:moveTo>
                      <a:pt x="179" y="296"/>
                    </a:moveTo>
                    <a:cubicBezTo>
                      <a:pt x="187" y="296"/>
                      <a:pt x="187" y="296"/>
                      <a:pt x="187" y="296"/>
                    </a:cubicBezTo>
                    <a:cubicBezTo>
                      <a:pt x="187" y="292"/>
                      <a:pt x="187" y="292"/>
                      <a:pt x="187" y="292"/>
                    </a:cubicBezTo>
                    <a:cubicBezTo>
                      <a:pt x="179" y="292"/>
                      <a:pt x="179" y="292"/>
                      <a:pt x="179" y="292"/>
                    </a:cubicBezTo>
                    <a:lnTo>
                      <a:pt x="179" y="296"/>
                    </a:lnTo>
                    <a:close/>
                    <a:moveTo>
                      <a:pt x="163" y="296"/>
                    </a:moveTo>
                    <a:cubicBezTo>
                      <a:pt x="171" y="296"/>
                      <a:pt x="171" y="296"/>
                      <a:pt x="171" y="296"/>
                    </a:cubicBezTo>
                    <a:cubicBezTo>
                      <a:pt x="171" y="292"/>
                      <a:pt x="171" y="292"/>
                      <a:pt x="171" y="292"/>
                    </a:cubicBezTo>
                    <a:cubicBezTo>
                      <a:pt x="163" y="292"/>
                      <a:pt x="163" y="292"/>
                      <a:pt x="163" y="292"/>
                    </a:cubicBezTo>
                    <a:lnTo>
                      <a:pt x="163" y="296"/>
                    </a:lnTo>
                    <a:close/>
                    <a:moveTo>
                      <a:pt x="147" y="296"/>
                    </a:moveTo>
                    <a:cubicBezTo>
                      <a:pt x="155" y="296"/>
                      <a:pt x="155" y="296"/>
                      <a:pt x="155" y="296"/>
                    </a:cubicBezTo>
                    <a:cubicBezTo>
                      <a:pt x="155" y="292"/>
                      <a:pt x="155" y="292"/>
                      <a:pt x="155" y="292"/>
                    </a:cubicBezTo>
                    <a:cubicBezTo>
                      <a:pt x="147" y="292"/>
                      <a:pt x="147" y="292"/>
                      <a:pt x="147" y="292"/>
                    </a:cubicBezTo>
                    <a:lnTo>
                      <a:pt x="147" y="296"/>
                    </a:lnTo>
                    <a:close/>
                    <a:moveTo>
                      <a:pt x="195" y="296"/>
                    </a:moveTo>
                    <a:cubicBezTo>
                      <a:pt x="203" y="296"/>
                      <a:pt x="203" y="296"/>
                      <a:pt x="203" y="296"/>
                    </a:cubicBezTo>
                    <a:cubicBezTo>
                      <a:pt x="203" y="292"/>
                      <a:pt x="203" y="292"/>
                      <a:pt x="203" y="292"/>
                    </a:cubicBezTo>
                    <a:cubicBezTo>
                      <a:pt x="195" y="292"/>
                      <a:pt x="195" y="292"/>
                      <a:pt x="195" y="292"/>
                    </a:cubicBezTo>
                    <a:lnTo>
                      <a:pt x="195" y="296"/>
                    </a:lnTo>
                    <a:close/>
                    <a:moveTo>
                      <a:pt x="131" y="296"/>
                    </a:moveTo>
                    <a:cubicBezTo>
                      <a:pt x="139" y="296"/>
                      <a:pt x="139" y="296"/>
                      <a:pt x="139" y="296"/>
                    </a:cubicBezTo>
                    <a:cubicBezTo>
                      <a:pt x="139" y="292"/>
                      <a:pt x="139" y="292"/>
                      <a:pt x="139" y="292"/>
                    </a:cubicBezTo>
                    <a:cubicBezTo>
                      <a:pt x="131" y="292"/>
                      <a:pt x="131" y="292"/>
                      <a:pt x="131" y="292"/>
                    </a:cubicBezTo>
                    <a:lnTo>
                      <a:pt x="131" y="296"/>
                    </a:lnTo>
                    <a:close/>
                    <a:moveTo>
                      <a:pt x="272" y="286"/>
                    </a:moveTo>
                    <a:cubicBezTo>
                      <a:pt x="274" y="289"/>
                      <a:pt x="274" y="289"/>
                      <a:pt x="274" y="289"/>
                    </a:cubicBezTo>
                    <a:cubicBezTo>
                      <a:pt x="276" y="288"/>
                      <a:pt x="279" y="286"/>
                      <a:pt x="281" y="284"/>
                    </a:cubicBezTo>
                    <a:cubicBezTo>
                      <a:pt x="278" y="281"/>
                      <a:pt x="278" y="281"/>
                      <a:pt x="278" y="281"/>
                    </a:cubicBezTo>
                    <a:cubicBezTo>
                      <a:pt x="276" y="283"/>
                      <a:pt x="274" y="285"/>
                      <a:pt x="272" y="286"/>
                    </a:cubicBezTo>
                    <a:close/>
                    <a:moveTo>
                      <a:pt x="289" y="214"/>
                    </a:moveTo>
                    <a:cubicBezTo>
                      <a:pt x="293" y="214"/>
                      <a:pt x="293" y="214"/>
                      <a:pt x="293" y="214"/>
                    </a:cubicBezTo>
                    <a:cubicBezTo>
                      <a:pt x="293" y="206"/>
                      <a:pt x="293" y="206"/>
                      <a:pt x="293" y="206"/>
                    </a:cubicBezTo>
                    <a:cubicBezTo>
                      <a:pt x="289" y="206"/>
                      <a:pt x="289" y="206"/>
                      <a:pt x="289" y="206"/>
                    </a:cubicBezTo>
                    <a:lnTo>
                      <a:pt x="289" y="214"/>
                    </a:lnTo>
                    <a:close/>
                    <a:moveTo>
                      <a:pt x="289" y="182"/>
                    </a:moveTo>
                    <a:cubicBezTo>
                      <a:pt x="293" y="182"/>
                      <a:pt x="293" y="182"/>
                      <a:pt x="293" y="182"/>
                    </a:cubicBezTo>
                    <a:cubicBezTo>
                      <a:pt x="293" y="175"/>
                      <a:pt x="293" y="175"/>
                      <a:pt x="293" y="175"/>
                    </a:cubicBezTo>
                    <a:cubicBezTo>
                      <a:pt x="289" y="175"/>
                      <a:pt x="289" y="175"/>
                      <a:pt x="289" y="175"/>
                    </a:cubicBezTo>
                    <a:lnTo>
                      <a:pt x="289" y="182"/>
                    </a:lnTo>
                    <a:close/>
                    <a:moveTo>
                      <a:pt x="289" y="198"/>
                    </a:moveTo>
                    <a:cubicBezTo>
                      <a:pt x="293" y="198"/>
                      <a:pt x="293" y="198"/>
                      <a:pt x="293" y="198"/>
                    </a:cubicBezTo>
                    <a:cubicBezTo>
                      <a:pt x="293" y="190"/>
                      <a:pt x="293" y="190"/>
                      <a:pt x="293" y="190"/>
                    </a:cubicBezTo>
                    <a:cubicBezTo>
                      <a:pt x="289" y="190"/>
                      <a:pt x="289" y="190"/>
                      <a:pt x="289" y="190"/>
                    </a:cubicBezTo>
                    <a:lnTo>
                      <a:pt x="289" y="198"/>
                    </a:lnTo>
                    <a:close/>
                    <a:moveTo>
                      <a:pt x="283" y="111"/>
                    </a:moveTo>
                    <a:cubicBezTo>
                      <a:pt x="279" y="113"/>
                      <a:pt x="279" y="113"/>
                      <a:pt x="279" y="113"/>
                    </a:cubicBezTo>
                    <a:cubicBezTo>
                      <a:pt x="280" y="115"/>
                      <a:pt x="281" y="118"/>
                      <a:pt x="282" y="120"/>
                    </a:cubicBezTo>
                    <a:cubicBezTo>
                      <a:pt x="285" y="119"/>
                      <a:pt x="285" y="119"/>
                      <a:pt x="285" y="119"/>
                    </a:cubicBezTo>
                    <a:cubicBezTo>
                      <a:pt x="285" y="116"/>
                      <a:pt x="284" y="114"/>
                      <a:pt x="283" y="111"/>
                    </a:cubicBezTo>
                    <a:close/>
                    <a:moveTo>
                      <a:pt x="293" y="158"/>
                    </a:moveTo>
                    <a:cubicBezTo>
                      <a:pt x="289" y="159"/>
                      <a:pt x="289" y="159"/>
                      <a:pt x="289" y="159"/>
                    </a:cubicBezTo>
                    <a:cubicBezTo>
                      <a:pt x="289" y="161"/>
                      <a:pt x="289" y="163"/>
                      <a:pt x="289" y="166"/>
                    </a:cubicBezTo>
                    <a:cubicBezTo>
                      <a:pt x="289" y="167"/>
                      <a:pt x="289" y="167"/>
                      <a:pt x="289" y="167"/>
                    </a:cubicBezTo>
                    <a:cubicBezTo>
                      <a:pt x="293" y="167"/>
                      <a:pt x="293" y="167"/>
                      <a:pt x="293" y="167"/>
                    </a:cubicBezTo>
                    <a:cubicBezTo>
                      <a:pt x="293" y="166"/>
                      <a:pt x="293" y="166"/>
                      <a:pt x="293" y="166"/>
                    </a:cubicBezTo>
                    <a:cubicBezTo>
                      <a:pt x="293" y="163"/>
                      <a:pt x="293" y="161"/>
                      <a:pt x="293" y="158"/>
                    </a:cubicBezTo>
                    <a:close/>
                    <a:moveTo>
                      <a:pt x="283" y="276"/>
                    </a:moveTo>
                    <a:cubicBezTo>
                      <a:pt x="286" y="278"/>
                      <a:pt x="286" y="278"/>
                      <a:pt x="286" y="278"/>
                    </a:cubicBezTo>
                    <a:cubicBezTo>
                      <a:pt x="287" y="276"/>
                      <a:pt x="289" y="273"/>
                      <a:pt x="290" y="271"/>
                    </a:cubicBezTo>
                    <a:cubicBezTo>
                      <a:pt x="286" y="269"/>
                      <a:pt x="286" y="269"/>
                      <a:pt x="286" y="269"/>
                    </a:cubicBezTo>
                    <a:cubicBezTo>
                      <a:pt x="285" y="271"/>
                      <a:pt x="284" y="274"/>
                      <a:pt x="283" y="276"/>
                    </a:cubicBezTo>
                    <a:close/>
                    <a:moveTo>
                      <a:pt x="288" y="262"/>
                    </a:moveTo>
                    <a:cubicBezTo>
                      <a:pt x="292" y="263"/>
                      <a:pt x="292" y="263"/>
                      <a:pt x="292" y="263"/>
                    </a:cubicBezTo>
                    <a:cubicBezTo>
                      <a:pt x="293" y="260"/>
                      <a:pt x="293" y="257"/>
                      <a:pt x="293" y="254"/>
                    </a:cubicBezTo>
                    <a:cubicBezTo>
                      <a:pt x="293" y="254"/>
                      <a:pt x="293" y="254"/>
                      <a:pt x="293" y="254"/>
                    </a:cubicBezTo>
                    <a:cubicBezTo>
                      <a:pt x="289" y="254"/>
                      <a:pt x="289" y="254"/>
                      <a:pt x="289" y="254"/>
                    </a:cubicBezTo>
                    <a:cubicBezTo>
                      <a:pt x="289" y="257"/>
                      <a:pt x="289" y="259"/>
                      <a:pt x="288" y="262"/>
                    </a:cubicBezTo>
                    <a:close/>
                    <a:moveTo>
                      <a:pt x="289" y="230"/>
                    </a:moveTo>
                    <a:cubicBezTo>
                      <a:pt x="293" y="230"/>
                      <a:pt x="293" y="230"/>
                      <a:pt x="293" y="230"/>
                    </a:cubicBezTo>
                    <a:cubicBezTo>
                      <a:pt x="293" y="222"/>
                      <a:pt x="293" y="222"/>
                      <a:pt x="293" y="222"/>
                    </a:cubicBezTo>
                    <a:cubicBezTo>
                      <a:pt x="289" y="222"/>
                      <a:pt x="289" y="222"/>
                      <a:pt x="289" y="222"/>
                    </a:cubicBezTo>
                    <a:lnTo>
                      <a:pt x="289" y="230"/>
                    </a:lnTo>
                    <a:close/>
                    <a:moveTo>
                      <a:pt x="289" y="246"/>
                    </a:moveTo>
                    <a:cubicBezTo>
                      <a:pt x="293" y="246"/>
                      <a:pt x="293" y="246"/>
                      <a:pt x="293" y="246"/>
                    </a:cubicBezTo>
                    <a:cubicBezTo>
                      <a:pt x="293" y="238"/>
                      <a:pt x="293" y="238"/>
                      <a:pt x="293" y="238"/>
                    </a:cubicBezTo>
                    <a:cubicBezTo>
                      <a:pt x="289" y="238"/>
                      <a:pt x="289" y="238"/>
                      <a:pt x="289" y="238"/>
                    </a:cubicBezTo>
                    <a:lnTo>
                      <a:pt x="289" y="246"/>
                    </a:lnTo>
                    <a:close/>
                    <a:moveTo>
                      <a:pt x="4" y="119"/>
                    </a:moveTo>
                    <a:cubicBezTo>
                      <a:pt x="0" y="119"/>
                      <a:pt x="0" y="119"/>
                      <a:pt x="0" y="119"/>
                    </a:cubicBezTo>
                    <a:cubicBezTo>
                      <a:pt x="0" y="127"/>
                      <a:pt x="0" y="127"/>
                      <a:pt x="0" y="127"/>
                    </a:cubicBezTo>
                    <a:cubicBezTo>
                      <a:pt x="4" y="127"/>
                      <a:pt x="4" y="127"/>
                      <a:pt x="4" y="127"/>
                    </a:cubicBezTo>
                    <a:lnTo>
                      <a:pt x="4" y="119"/>
                    </a:lnTo>
                    <a:close/>
                    <a:moveTo>
                      <a:pt x="4" y="215"/>
                    </a:moveTo>
                    <a:cubicBezTo>
                      <a:pt x="0" y="215"/>
                      <a:pt x="0" y="215"/>
                      <a:pt x="0" y="215"/>
                    </a:cubicBezTo>
                    <a:cubicBezTo>
                      <a:pt x="0" y="223"/>
                      <a:pt x="0" y="223"/>
                      <a:pt x="0" y="223"/>
                    </a:cubicBezTo>
                    <a:cubicBezTo>
                      <a:pt x="4" y="223"/>
                      <a:pt x="4" y="223"/>
                      <a:pt x="4" y="223"/>
                    </a:cubicBezTo>
                    <a:lnTo>
                      <a:pt x="4" y="215"/>
                    </a:lnTo>
                    <a:close/>
                    <a:moveTo>
                      <a:pt x="115" y="296"/>
                    </a:moveTo>
                    <a:cubicBezTo>
                      <a:pt x="123" y="296"/>
                      <a:pt x="123" y="296"/>
                      <a:pt x="123" y="296"/>
                    </a:cubicBezTo>
                    <a:cubicBezTo>
                      <a:pt x="123" y="292"/>
                      <a:pt x="123" y="292"/>
                      <a:pt x="123" y="292"/>
                    </a:cubicBezTo>
                    <a:cubicBezTo>
                      <a:pt x="115" y="292"/>
                      <a:pt x="115" y="292"/>
                      <a:pt x="115" y="292"/>
                    </a:cubicBezTo>
                    <a:lnTo>
                      <a:pt x="115" y="296"/>
                    </a:lnTo>
                    <a:close/>
                    <a:moveTo>
                      <a:pt x="4" y="247"/>
                    </a:moveTo>
                    <a:cubicBezTo>
                      <a:pt x="0" y="247"/>
                      <a:pt x="0" y="247"/>
                      <a:pt x="0" y="247"/>
                    </a:cubicBezTo>
                    <a:cubicBezTo>
                      <a:pt x="0" y="255"/>
                      <a:pt x="0" y="255"/>
                      <a:pt x="0" y="255"/>
                    </a:cubicBezTo>
                    <a:cubicBezTo>
                      <a:pt x="4" y="255"/>
                      <a:pt x="4" y="255"/>
                      <a:pt x="4" y="255"/>
                    </a:cubicBezTo>
                    <a:lnTo>
                      <a:pt x="4" y="247"/>
                    </a:lnTo>
                    <a:close/>
                    <a:moveTo>
                      <a:pt x="4" y="231"/>
                    </a:moveTo>
                    <a:cubicBezTo>
                      <a:pt x="0" y="231"/>
                      <a:pt x="0" y="231"/>
                      <a:pt x="0" y="231"/>
                    </a:cubicBezTo>
                    <a:cubicBezTo>
                      <a:pt x="0" y="239"/>
                      <a:pt x="0" y="239"/>
                      <a:pt x="0" y="239"/>
                    </a:cubicBezTo>
                    <a:cubicBezTo>
                      <a:pt x="4" y="239"/>
                      <a:pt x="4" y="239"/>
                      <a:pt x="4" y="239"/>
                    </a:cubicBezTo>
                    <a:lnTo>
                      <a:pt x="4" y="231"/>
                    </a:lnTo>
                    <a:close/>
                    <a:moveTo>
                      <a:pt x="4" y="183"/>
                    </a:moveTo>
                    <a:cubicBezTo>
                      <a:pt x="0" y="183"/>
                      <a:pt x="0" y="183"/>
                      <a:pt x="0" y="183"/>
                    </a:cubicBezTo>
                    <a:cubicBezTo>
                      <a:pt x="0" y="191"/>
                      <a:pt x="0" y="191"/>
                      <a:pt x="0" y="191"/>
                    </a:cubicBezTo>
                    <a:cubicBezTo>
                      <a:pt x="4" y="191"/>
                      <a:pt x="4" y="191"/>
                      <a:pt x="4" y="191"/>
                    </a:cubicBezTo>
                    <a:lnTo>
                      <a:pt x="4" y="183"/>
                    </a:lnTo>
                    <a:close/>
                    <a:moveTo>
                      <a:pt x="4" y="135"/>
                    </a:moveTo>
                    <a:cubicBezTo>
                      <a:pt x="0" y="135"/>
                      <a:pt x="0" y="135"/>
                      <a:pt x="0" y="135"/>
                    </a:cubicBezTo>
                    <a:cubicBezTo>
                      <a:pt x="0" y="143"/>
                      <a:pt x="0" y="143"/>
                      <a:pt x="0" y="143"/>
                    </a:cubicBezTo>
                    <a:cubicBezTo>
                      <a:pt x="4" y="143"/>
                      <a:pt x="4" y="143"/>
                      <a:pt x="4" y="143"/>
                    </a:cubicBezTo>
                    <a:lnTo>
                      <a:pt x="4" y="135"/>
                    </a:lnTo>
                    <a:close/>
                    <a:moveTo>
                      <a:pt x="4" y="104"/>
                    </a:moveTo>
                    <a:cubicBezTo>
                      <a:pt x="0" y="104"/>
                      <a:pt x="0" y="104"/>
                      <a:pt x="0" y="104"/>
                    </a:cubicBezTo>
                    <a:cubicBezTo>
                      <a:pt x="0" y="112"/>
                      <a:pt x="0" y="112"/>
                      <a:pt x="0" y="112"/>
                    </a:cubicBezTo>
                    <a:cubicBezTo>
                      <a:pt x="4" y="112"/>
                      <a:pt x="4" y="112"/>
                      <a:pt x="4" y="112"/>
                    </a:cubicBezTo>
                    <a:lnTo>
                      <a:pt x="4" y="104"/>
                    </a:lnTo>
                    <a:close/>
                    <a:moveTo>
                      <a:pt x="4" y="167"/>
                    </a:moveTo>
                    <a:cubicBezTo>
                      <a:pt x="0" y="167"/>
                      <a:pt x="0" y="167"/>
                      <a:pt x="0" y="167"/>
                    </a:cubicBezTo>
                    <a:cubicBezTo>
                      <a:pt x="0" y="175"/>
                      <a:pt x="0" y="175"/>
                      <a:pt x="0" y="175"/>
                    </a:cubicBezTo>
                    <a:cubicBezTo>
                      <a:pt x="4" y="175"/>
                      <a:pt x="4" y="175"/>
                      <a:pt x="4" y="175"/>
                    </a:cubicBezTo>
                    <a:lnTo>
                      <a:pt x="4" y="167"/>
                    </a:lnTo>
                    <a:close/>
                    <a:moveTo>
                      <a:pt x="4" y="151"/>
                    </a:moveTo>
                    <a:cubicBezTo>
                      <a:pt x="0" y="151"/>
                      <a:pt x="0" y="151"/>
                      <a:pt x="0" y="151"/>
                    </a:cubicBezTo>
                    <a:cubicBezTo>
                      <a:pt x="0" y="159"/>
                      <a:pt x="0" y="159"/>
                      <a:pt x="0" y="159"/>
                    </a:cubicBezTo>
                    <a:cubicBezTo>
                      <a:pt x="4" y="159"/>
                      <a:pt x="4" y="159"/>
                      <a:pt x="4" y="159"/>
                    </a:cubicBezTo>
                    <a:lnTo>
                      <a:pt x="4" y="151"/>
                    </a:lnTo>
                    <a:close/>
                    <a:moveTo>
                      <a:pt x="4" y="199"/>
                    </a:moveTo>
                    <a:cubicBezTo>
                      <a:pt x="0" y="199"/>
                      <a:pt x="0" y="199"/>
                      <a:pt x="0" y="199"/>
                    </a:cubicBezTo>
                    <a:cubicBezTo>
                      <a:pt x="0" y="207"/>
                      <a:pt x="0" y="207"/>
                      <a:pt x="0" y="207"/>
                    </a:cubicBezTo>
                    <a:cubicBezTo>
                      <a:pt x="4" y="207"/>
                      <a:pt x="4" y="207"/>
                      <a:pt x="4" y="207"/>
                    </a:cubicBezTo>
                    <a:lnTo>
                      <a:pt x="4" y="199"/>
                    </a:lnTo>
                    <a:close/>
                    <a:moveTo>
                      <a:pt x="51" y="296"/>
                    </a:moveTo>
                    <a:cubicBezTo>
                      <a:pt x="59" y="296"/>
                      <a:pt x="59" y="296"/>
                      <a:pt x="59" y="296"/>
                    </a:cubicBezTo>
                    <a:cubicBezTo>
                      <a:pt x="59" y="292"/>
                      <a:pt x="59" y="292"/>
                      <a:pt x="59" y="292"/>
                    </a:cubicBezTo>
                    <a:cubicBezTo>
                      <a:pt x="51" y="292"/>
                      <a:pt x="51" y="292"/>
                      <a:pt x="51" y="292"/>
                    </a:cubicBezTo>
                    <a:lnTo>
                      <a:pt x="51" y="296"/>
                    </a:lnTo>
                    <a:close/>
                    <a:moveTo>
                      <a:pt x="83" y="296"/>
                    </a:moveTo>
                    <a:cubicBezTo>
                      <a:pt x="91" y="296"/>
                      <a:pt x="91" y="296"/>
                      <a:pt x="91" y="296"/>
                    </a:cubicBezTo>
                    <a:cubicBezTo>
                      <a:pt x="91" y="292"/>
                      <a:pt x="91" y="292"/>
                      <a:pt x="91" y="292"/>
                    </a:cubicBezTo>
                    <a:cubicBezTo>
                      <a:pt x="83" y="292"/>
                      <a:pt x="83" y="292"/>
                      <a:pt x="83" y="292"/>
                    </a:cubicBezTo>
                    <a:lnTo>
                      <a:pt x="83" y="296"/>
                    </a:lnTo>
                    <a:close/>
                    <a:moveTo>
                      <a:pt x="67" y="296"/>
                    </a:moveTo>
                    <a:cubicBezTo>
                      <a:pt x="75" y="296"/>
                      <a:pt x="75" y="296"/>
                      <a:pt x="75" y="296"/>
                    </a:cubicBezTo>
                    <a:cubicBezTo>
                      <a:pt x="75" y="292"/>
                      <a:pt x="75" y="292"/>
                      <a:pt x="75" y="292"/>
                    </a:cubicBezTo>
                    <a:cubicBezTo>
                      <a:pt x="67" y="292"/>
                      <a:pt x="67" y="292"/>
                      <a:pt x="67" y="292"/>
                    </a:cubicBezTo>
                    <a:lnTo>
                      <a:pt x="67" y="296"/>
                    </a:lnTo>
                    <a:close/>
                    <a:moveTo>
                      <a:pt x="99" y="296"/>
                    </a:moveTo>
                    <a:cubicBezTo>
                      <a:pt x="107" y="296"/>
                      <a:pt x="107" y="296"/>
                      <a:pt x="107" y="296"/>
                    </a:cubicBezTo>
                    <a:cubicBezTo>
                      <a:pt x="107" y="292"/>
                      <a:pt x="107" y="292"/>
                      <a:pt x="107" y="292"/>
                    </a:cubicBezTo>
                    <a:cubicBezTo>
                      <a:pt x="99" y="292"/>
                      <a:pt x="99" y="292"/>
                      <a:pt x="99" y="292"/>
                    </a:cubicBezTo>
                    <a:lnTo>
                      <a:pt x="99" y="296"/>
                    </a:lnTo>
                    <a:close/>
                    <a:moveTo>
                      <a:pt x="20" y="290"/>
                    </a:moveTo>
                    <a:cubicBezTo>
                      <a:pt x="22" y="291"/>
                      <a:pt x="24" y="293"/>
                      <a:pt x="27" y="294"/>
                    </a:cubicBezTo>
                    <a:cubicBezTo>
                      <a:pt x="28" y="290"/>
                      <a:pt x="28" y="290"/>
                      <a:pt x="28" y="290"/>
                    </a:cubicBezTo>
                    <a:cubicBezTo>
                      <a:pt x="26" y="289"/>
                      <a:pt x="24" y="288"/>
                      <a:pt x="22" y="286"/>
                    </a:cubicBezTo>
                    <a:lnTo>
                      <a:pt x="20" y="290"/>
                    </a:lnTo>
                    <a:close/>
                    <a:moveTo>
                      <a:pt x="7" y="278"/>
                    </a:moveTo>
                    <a:cubicBezTo>
                      <a:pt x="9" y="281"/>
                      <a:pt x="11" y="283"/>
                      <a:pt x="13" y="285"/>
                    </a:cubicBezTo>
                    <a:cubicBezTo>
                      <a:pt x="16" y="282"/>
                      <a:pt x="16" y="282"/>
                      <a:pt x="16" y="282"/>
                    </a:cubicBezTo>
                    <a:cubicBezTo>
                      <a:pt x="14" y="280"/>
                      <a:pt x="12" y="278"/>
                      <a:pt x="11" y="276"/>
                    </a:cubicBezTo>
                    <a:lnTo>
                      <a:pt x="7" y="278"/>
                    </a:lnTo>
                    <a:close/>
                    <a:moveTo>
                      <a:pt x="36" y="292"/>
                    </a:moveTo>
                    <a:cubicBezTo>
                      <a:pt x="35" y="296"/>
                      <a:pt x="35" y="296"/>
                      <a:pt x="35" y="296"/>
                    </a:cubicBezTo>
                    <a:cubicBezTo>
                      <a:pt x="37" y="296"/>
                      <a:pt x="40" y="296"/>
                      <a:pt x="42" y="296"/>
                    </a:cubicBezTo>
                    <a:cubicBezTo>
                      <a:pt x="43" y="296"/>
                      <a:pt x="43" y="296"/>
                      <a:pt x="43" y="296"/>
                    </a:cubicBezTo>
                    <a:cubicBezTo>
                      <a:pt x="43" y="292"/>
                      <a:pt x="43" y="292"/>
                      <a:pt x="43" y="292"/>
                    </a:cubicBezTo>
                    <a:cubicBezTo>
                      <a:pt x="42" y="292"/>
                      <a:pt x="42" y="292"/>
                      <a:pt x="42" y="292"/>
                    </a:cubicBezTo>
                    <a:cubicBezTo>
                      <a:pt x="40" y="292"/>
                      <a:pt x="38" y="292"/>
                      <a:pt x="36" y="292"/>
                    </a:cubicBezTo>
                    <a:close/>
                    <a:moveTo>
                      <a:pt x="1" y="263"/>
                    </a:moveTo>
                    <a:cubicBezTo>
                      <a:pt x="1" y="266"/>
                      <a:pt x="2" y="269"/>
                      <a:pt x="3" y="271"/>
                    </a:cubicBezTo>
                    <a:cubicBezTo>
                      <a:pt x="7" y="269"/>
                      <a:pt x="7" y="269"/>
                      <a:pt x="7" y="269"/>
                    </a:cubicBezTo>
                    <a:cubicBezTo>
                      <a:pt x="6" y="267"/>
                      <a:pt x="5" y="265"/>
                      <a:pt x="5" y="262"/>
                    </a:cubicBezTo>
                    <a:lnTo>
                      <a:pt x="1" y="263"/>
                    </a:ln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1218987"/>
                <a:endParaRPr lang="en-US" sz="1799">
                  <a:solidFill>
                    <a:srgbClr val="505050"/>
                  </a:solidFill>
                </a:endParaRPr>
              </a:p>
            </p:txBody>
          </p:sp>
          <p:sp>
            <p:nvSpPr>
              <p:cNvPr id="69" name="Freeform 37"/>
              <p:cNvSpPr>
                <a:spLocks noEditPoints="1"/>
              </p:cNvSpPr>
              <p:nvPr/>
            </p:nvSpPr>
            <p:spPr bwMode="auto">
              <a:xfrm>
                <a:off x="2649541" y="5346266"/>
                <a:ext cx="496665" cy="367349"/>
              </a:xfrm>
              <a:custGeom>
                <a:avLst/>
                <a:gdLst>
                  <a:gd name="T0" fmla="*/ 151 w 184"/>
                  <a:gd name="T1" fmla="*/ 69 h 136"/>
                  <a:gd name="T2" fmla="*/ 134 w 184"/>
                  <a:gd name="T3" fmla="*/ 74 h 136"/>
                  <a:gd name="T4" fmla="*/ 87 w 184"/>
                  <a:gd name="T5" fmla="*/ 44 h 136"/>
                  <a:gd name="T6" fmla="*/ 37 w 184"/>
                  <a:gd name="T7" fmla="*/ 85 h 136"/>
                  <a:gd name="T8" fmla="*/ 26 w 184"/>
                  <a:gd name="T9" fmla="*/ 83 h 136"/>
                  <a:gd name="T10" fmla="*/ 0 w 184"/>
                  <a:gd name="T11" fmla="*/ 109 h 136"/>
                  <a:gd name="T12" fmla="*/ 26 w 184"/>
                  <a:gd name="T13" fmla="*/ 136 h 136"/>
                  <a:gd name="T14" fmla="*/ 151 w 184"/>
                  <a:gd name="T15" fmla="*/ 136 h 136"/>
                  <a:gd name="T16" fmla="*/ 184 w 184"/>
                  <a:gd name="T17" fmla="*/ 102 h 136"/>
                  <a:gd name="T18" fmla="*/ 151 w 184"/>
                  <a:gd name="T19" fmla="*/ 69 h 136"/>
                  <a:gd name="T20" fmla="*/ 31 w 184"/>
                  <a:gd name="T21" fmla="*/ 63 h 136"/>
                  <a:gd name="T22" fmla="*/ 39 w 184"/>
                  <a:gd name="T23" fmla="*/ 58 h 136"/>
                  <a:gd name="T24" fmla="*/ 22 w 184"/>
                  <a:gd name="T25" fmla="*/ 32 h 136"/>
                  <a:gd name="T26" fmla="*/ 30 w 184"/>
                  <a:gd name="T27" fmla="*/ 10 h 136"/>
                  <a:gd name="T28" fmla="*/ 53 w 184"/>
                  <a:gd name="T29" fmla="*/ 12 h 136"/>
                  <a:gd name="T30" fmla="*/ 70 w 184"/>
                  <a:gd name="T31" fmla="*/ 38 h 136"/>
                  <a:gd name="T32" fmla="*/ 78 w 184"/>
                  <a:gd name="T33" fmla="*/ 33 h 136"/>
                  <a:gd name="T34" fmla="*/ 64 w 184"/>
                  <a:gd name="T35" fmla="*/ 12 h 136"/>
                  <a:gd name="T36" fmla="*/ 76 w 184"/>
                  <a:gd name="T37" fmla="*/ 4 h 136"/>
                  <a:gd name="T38" fmla="*/ 23 w 184"/>
                  <a:gd name="T39" fmla="*/ 0 h 136"/>
                  <a:gd name="T40" fmla="*/ 6 w 184"/>
                  <a:gd name="T41" fmla="*/ 50 h 136"/>
                  <a:gd name="T42" fmla="*/ 18 w 184"/>
                  <a:gd name="T43" fmla="*/ 42 h 136"/>
                  <a:gd name="T44" fmla="*/ 31 w 184"/>
                  <a:gd name="T45" fmla="*/ 6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4" h="136">
                    <a:moveTo>
                      <a:pt x="151" y="69"/>
                    </a:moveTo>
                    <a:cubicBezTo>
                      <a:pt x="145" y="69"/>
                      <a:pt x="139" y="71"/>
                      <a:pt x="134" y="74"/>
                    </a:cubicBezTo>
                    <a:cubicBezTo>
                      <a:pt x="125" y="56"/>
                      <a:pt x="108" y="44"/>
                      <a:pt x="87" y="44"/>
                    </a:cubicBezTo>
                    <a:cubicBezTo>
                      <a:pt x="62" y="44"/>
                      <a:pt x="42" y="62"/>
                      <a:pt x="37" y="85"/>
                    </a:cubicBezTo>
                    <a:cubicBezTo>
                      <a:pt x="33" y="83"/>
                      <a:pt x="30" y="83"/>
                      <a:pt x="26" y="83"/>
                    </a:cubicBezTo>
                    <a:cubicBezTo>
                      <a:pt x="11" y="83"/>
                      <a:pt x="0" y="94"/>
                      <a:pt x="0" y="109"/>
                    </a:cubicBezTo>
                    <a:cubicBezTo>
                      <a:pt x="0" y="124"/>
                      <a:pt x="11" y="136"/>
                      <a:pt x="26" y="136"/>
                    </a:cubicBezTo>
                    <a:cubicBezTo>
                      <a:pt x="151" y="136"/>
                      <a:pt x="151" y="136"/>
                      <a:pt x="151" y="136"/>
                    </a:cubicBezTo>
                    <a:cubicBezTo>
                      <a:pt x="169" y="136"/>
                      <a:pt x="184" y="121"/>
                      <a:pt x="184" y="102"/>
                    </a:cubicBezTo>
                    <a:cubicBezTo>
                      <a:pt x="184" y="84"/>
                      <a:pt x="169" y="69"/>
                      <a:pt x="151" y="69"/>
                    </a:cubicBezTo>
                    <a:close/>
                    <a:moveTo>
                      <a:pt x="31" y="63"/>
                    </a:moveTo>
                    <a:cubicBezTo>
                      <a:pt x="39" y="58"/>
                      <a:pt x="39" y="58"/>
                      <a:pt x="39" y="58"/>
                    </a:cubicBezTo>
                    <a:cubicBezTo>
                      <a:pt x="22" y="32"/>
                      <a:pt x="22" y="32"/>
                      <a:pt x="22" y="32"/>
                    </a:cubicBezTo>
                    <a:cubicBezTo>
                      <a:pt x="30" y="10"/>
                      <a:pt x="30" y="10"/>
                      <a:pt x="30" y="10"/>
                    </a:cubicBezTo>
                    <a:cubicBezTo>
                      <a:pt x="53" y="12"/>
                      <a:pt x="53" y="12"/>
                      <a:pt x="53" y="12"/>
                    </a:cubicBezTo>
                    <a:cubicBezTo>
                      <a:pt x="70" y="38"/>
                      <a:pt x="70" y="38"/>
                      <a:pt x="70" y="38"/>
                    </a:cubicBezTo>
                    <a:cubicBezTo>
                      <a:pt x="78" y="33"/>
                      <a:pt x="78" y="33"/>
                      <a:pt x="78" y="33"/>
                    </a:cubicBezTo>
                    <a:cubicBezTo>
                      <a:pt x="64" y="12"/>
                      <a:pt x="64" y="12"/>
                      <a:pt x="64" y="12"/>
                    </a:cubicBezTo>
                    <a:cubicBezTo>
                      <a:pt x="76" y="4"/>
                      <a:pt x="76" y="4"/>
                      <a:pt x="76" y="4"/>
                    </a:cubicBezTo>
                    <a:cubicBezTo>
                      <a:pt x="23" y="0"/>
                      <a:pt x="23" y="0"/>
                      <a:pt x="23" y="0"/>
                    </a:cubicBezTo>
                    <a:cubicBezTo>
                      <a:pt x="6" y="50"/>
                      <a:pt x="6" y="50"/>
                      <a:pt x="6" y="50"/>
                    </a:cubicBezTo>
                    <a:cubicBezTo>
                      <a:pt x="18" y="42"/>
                      <a:pt x="18" y="42"/>
                      <a:pt x="18" y="42"/>
                    </a:cubicBezTo>
                    <a:lnTo>
                      <a:pt x="31" y="63"/>
                    </a:ln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1218987"/>
                <a:endParaRPr lang="en-US" sz="1799">
                  <a:solidFill>
                    <a:srgbClr val="505050"/>
                  </a:solidFill>
                </a:endParaRPr>
              </a:p>
            </p:txBody>
          </p:sp>
        </p:grpSp>
      </p:grpSp>
      <p:sp>
        <p:nvSpPr>
          <p:cNvPr id="101" name="Rectangle 100"/>
          <p:cNvSpPr/>
          <p:nvPr/>
        </p:nvSpPr>
        <p:spPr bwMode="auto">
          <a:xfrm>
            <a:off x="1701446" y="1452436"/>
            <a:ext cx="2378433" cy="612401"/>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5" tIns="45698" rIns="91395" bIns="45698" numCol="1" rtlCol="0" anchor="ctr" anchorCtr="0" compatLnSpc="1">
            <a:prstTxWarp prst="textNoShape">
              <a:avLst/>
            </a:prstTxWarp>
          </a:bodyPr>
          <a:lstStyle/>
          <a:p>
            <a:pPr algn="ctr" defTabSz="913699" fontAlgn="base">
              <a:spcBef>
                <a:spcPct val="0"/>
              </a:spcBef>
              <a:spcAft>
                <a:spcPct val="0"/>
              </a:spcAft>
            </a:pPr>
            <a:r>
              <a:rPr lang="en-US" sz="1999" dirty="0">
                <a:gradFill>
                  <a:gsLst>
                    <a:gs pos="0">
                      <a:srgbClr val="FFFFFF"/>
                    </a:gs>
                    <a:gs pos="100000">
                      <a:srgbClr val="FFFFFF"/>
                    </a:gs>
                  </a:gsLst>
                  <a:lin ang="5400000" scaled="0"/>
                </a:gradFill>
              </a:rPr>
              <a:t>CLOUD</a:t>
            </a:r>
          </a:p>
        </p:txBody>
      </p:sp>
      <p:sp>
        <p:nvSpPr>
          <p:cNvPr id="102" name="Rectangle 101"/>
          <p:cNvSpPr/>
          <p:nvPr/>
        </p:nvSpPr>
        <p:spPr bwMode="auto">
          <a:xfrm>
            <a:off x="8111057" y="1450828"/>
            <a:ext cx="2376483" cy="612401"/>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5" tIns="45698" rIns="91395" bIns="45698" numCol="1" rtlCol="0" anchor="ctr" anchorCtr="0" compatLnSpc="1">
            <a:prstTxWarp prst="textNoShape">
              <a:avLst/>
            </a:prstTxWarp>
          </a:bodyPr>
          <a:lstStyle/>
          <a:p>
            <a:pPr algn="ctr" defTabSz="913699" fontAlgn="base">
              <a:spcBef>
                <a:spcPct val="0"/>
              </a:spcBef>
              <a:spcAft>
                <a:spcPct val="0"/>
              </a:spcAft>
            </a:pPr>
            <a:r>
              <a:rPr lang="en-US" sz="1999" dirty="0">
                <a:gradFill>
                  <a:gsLst>
                    <a:gs pos="0">
                      <a:srgbClr val="FFFFFF"/>
                    </a:gs>
                    <a:gs pos="100000">
                      <a:srgbClr val="FFFFFF"/>
                    </a:gs>
                  </a:gsLst>
                  <a:lin ang="5400000" scaled="0"/>
                </a:gradFill>
              </a:rPr>
              <a:t>ENTERPRISE</a:t>
            </a:r>
          </a:p>
        </p:txBody>
      </p:sp>
      <p:grpSp>
        <p:nvGrpSpPr>
          <p:cNvPr id="103" name="Group 102"/>
          <p:cNvGrpSpPr/>
          <p:nvPr/>
        </p:nvGrpSpPr>
        <p:grpSpPr>
          <a:xfrm>
            <a:off x="1701446" y="3085259"/>
            <a:ext cx="2378433" cy="914032"/>
            <a:chOff x="1699678" y="2947732"/>
            <a:chExt cx="2379390" cy="914400"/>
          </a:xfrm>
        </p:grpSpPr>
        <p:sp>
          <p:nvSpPr>
            <p:cNvPr id="104" name="Freeform 103"/>
            <p:cNvSpPr/>
            <p:nvPr/>
          </p:nvSpPr>
          <p:spPr>
            <a:xfrm>
              <a:off x="1699678" y="2947732"/>
              <a:ext cx="2379390" cy="914400"/>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5" tIns="45698" rIns="91395" bIns="45698" numCol="1" rtlCol="0" anchor="ctr" anchorCtr="0" compatLnSpc="1">
              <a:prstTxWarp prst="textNoShape">
                <a:avLst/>
              </a:prstTxWarp>
            </a:bodyPr>
            <a:lstStyle/>
            <a:p>
              <a:pPr algn="ctr" defTabSz="913699" fontAlgn="base">
                <a:spcBef>
                  <a:spcPct val="0"/>
                </a:spcBef>
                <a:spcAft>
                  <a:spcPct val="0"/>
                </a:spcAft>
              </a:pPr>
              <a:endParaRPr lang="en-US" sz="1999" dirty="0">
                <a:gradFill>
                  <a:gsLst>
                    <a:gs pos="0">
                      <a:srgbClr val="FFFFFF"/>
                    </a:gs>
                    <a:gs pos="100000">
                      <a:srgbClr val="FFFFFF"/>
                    </a:gs>
                  </a:gsLst>
                  <a:lin ang="5400000" scaled="0"/>
                </a:gradFill>
              </a:endParaRPr>
            </a:p>
          </p:txBody>
        </p:sp>
        <p:grpSp>
          <p:nvGrpSpPr>
            <p:cNvPr id="105" name="Group 104"/>
            <p:cNvGrpSpPr/>
            <p:nvPr/>
          </p:nvGrpSpPr>
          <p:grpSpPr bwMode="black">
            <a:xfrm>
              <a:off x="2528758" y="3090290"/>
              <a:ext cx="721231" cy="586753"/>
              <a:chOff x="5184775" y="225425"/>
              <a:chExt cx="1500188" cy="1220788"/>
            </a:xfrm>
            <a:solidFill>
              <a:srgbClr val="FFFFFF"/>
            </a:solidFill>
          </p:grpSpPr>
          <p:sp>
            <p:nvSpPr>
              <p:cNvPr id="106"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1218987"/>
                <a:endParaRPr lang="en-US" sz="1600">
                  <a:solidFill>
                    <a:srgbClr val="505050"/>
                  </a:solidFill>
                </a:endParaRPr>
              </a:p>
            </p:txBody>
          </p:sp>
          <p:sp>
            <p:nvSpPr>
              <p:cNvPr id="107"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1218987"/>
                <a:endParaRPr lang="en-US" sz="1600">
                  <a:solidFill>
                    <a:srgbClr val="505050"/>
                  </a:solidFill>
                </a:endParaRPr>
              </a:p>
            </p:txBody>
          </p:sp>
          <p:sp>
            <p:nvSpPr>
              <p:cNvPr id="111"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1218987"/>
                <a:endParaRPr lang="en-US" sz="1600">
                  <a:solidFill>
                    <a:srgbClr val="505050"/>
                  </a:solidFill>
                </a:endParaRPr>
              </a:p>
            </p:txBody>
          </p:sp>
        </p:grpSp>
      </p:grpSp>
      <p:grpSp>
        <p:nvGrpSpPr>
          <p:cNvPr id="113" name="Group 112"/>
          <p:cNvGrpSpPr/>
          <p:nvPr/>
        </p:nvGrpSpPr>
        <p:grpSpPr>
          <a:xfrm>
            <a:off x="8120089" y="3070926"/>
            <a:ext cx="2378431" cy="914032"/>
            <a:chOff x="8110893" y="2947732"/>
            <a:chExt cx="2379388" cy="914400"/>
          </a:xfrm>
        </p:grpSpPr>
        <p:sp>
          <p:nvSpPr>
            <p:cNvPr id="114" name="Freeform 113"/>
            <p:cNvSpPr/>
            <p:nvPr/>
          </p:nvSpPr>
          <p:spPr>
            <a:xfrm>
              <a:off x="8110893" y="2947732"/>
              <a:ext cx="2379388" cy="914400"/>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5" tIns="45698" rIns="91395" bIns="45698" numCol="1" rtlCol="0" anchor="ctr" anchorCtr="0" compatLnSpc="1">
              <a:prstTxWarp prst="textNoShape">
                <a:avLst/>
              </a:prstTxWarp>
            </a:bodyPr>
            <a:lstStyle/>
            <a:p>
              <a:pPr algn="ctr" defTabSz="913699" fontAlgn="base">
                <a:spcBef>
                  <a:spcPct val="0"/>
                </a:spcBef>
                <a:spcAft>
                  <a:spcPct val="0"/>
                </a:spcAft>
              </a:pPr>
              <a:endParaRPr lang="en-US" sz="1999" dirty="0">
                <a:gradFill>
                  <a:gsLst>
                    <a:gs pos="0">
                      <a:srgbClr val="FFFFFF"/>
                    </a:gs>
                    <a:gs pos="100000">
                      <a:srgbClr val="FFFFFF"/>
                    </a:gs>
                  </a:gsLst>
                  <a:lin ang="5400000" scaled="0"/>
                </a:gradFill>
              </a:endParaRPr>
            </a:p>
          </p:txBody>
        </p:sp>
        <p:grpSp>
          <p:nvGrpSpPr>
            <p:cNvPr id="119" name="Group 118"/>
            <p:cNvGrpSpPr/>
            <p:nvPr/>
          </p:nvGrpSpPr>
          <p:grpSpPr bwMode="black">
            <a:xfrm>
              <a:off x="8939972" y="3090290"/>
              <a:ext cx="721231" cy="586753"/>
              <a:chOff x="5184775" y="225425"/>
              <a:chExt cx="1500188" cy="1220788"/>
            </a:xfrm>
            <a:solidFill>
              <a:srgbClr val="FFFFFF"/>
            </a:solidFill>
          </p:grpSpPr>
          <p:sp>
            <p:nvSpPr>
              <p:cNvPr id="12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1218987"/>
                <a:endParaRPr lang="en-US" sz="1600">
                  <a:solidFill>
                    <a:srgbClr val="505050"/>
                  </a:solidFill>
                </a:endParaRPr>
              </a:p>
            </p:txBody>
          </p:sp>
          <p:sp>
            <p:nvSpPr>
              <p:cNvPr id="12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1218987"/>
                <a:endParaRPr lang="en-US" sz="1600">
                  <a:solidFill>
                    <a:srgbClr val="505050"/>
                  </a:solidFill>
                </a:endParaRPr>
              </a:p>
            </p:txBody>
          </p:sp>
          <p:sp>
            <p:nvSpPr>
              <p:cNvPr id="12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1218987"/>
                <a:endParaRPr lang="en-US" sz="1600">
                  <a:solidFill>
                    <a:srgbClr val="505050"/>
                  </a:solidFill>
                </a:endParaRPr>
              </a:p>
            </p:txBody>
          </p:sp>
        </p:grpSp>
      </p:grpSp>
      <p:sp>
        <p:nvSpPr>
          <p:cNvPr id="123" name="Rectangle 122"/>
          <p:cNvSpPr/>
          <p:nvPr/>
        </p:nvSpPr>
        <p:spPr>
          <a:xfrm>
            <a:off x="4079879" y="2224340"/>
            <a:ext cx="4014284" cy="664717"/>
          </a:xfrm>
          <a:prstGeom prst="rect">
            <a:avLst/>
          </a:prstGeom>
        </p:spPr>
        <p:txBody>
          <a:bodyPr wrap="square" lIns="121839" tIns="60920" rIns="121839" bIns="60920">
            <a:spAutoFit/>
          </a:bodyPr>
          <a:lstStyle/>
          <a:p>
            <a:pPr algn="ctr" defTabSz="761422" fontAlgn="base">
              <a:lnSpc>
                <a:spcPct val="80000"/>
              </a:lnSpc>
            </a:pPr>
            <a:r>
              <a:rPr lang="en-US" sz="2400" dirty="0">
                <a:solidFill>
                  <a:srgbClr val="00188F"/>
                </a:solidFill>
              </a:rPr>
              <a:t>Data </a:t>
            </a:r>
            <a:r>
              <a:rPr lang="en-US" sz="2400" dirty="0" smtClean="0">
                <a:solidFill>
                  <a:srgbClr val="00188F"/>
                </a:solidFill>
              </a:rPr>
              <a:t>Synchronization</a:t>
            </a:r>
            <a:endParaRPr lang="en-US" sz="2400" dirty="0">
              <a:solidFill>
                <a:srgbClr val="00188F"/>
              </a:solidFill>
            </a:endParaRPr>
          </a:p>
          <a:p>
            <a:pPr algn="ctr" defTabSz="761422" fontAlgn="base">
              <a:lnSpc>
                <a:spcPct val="80000"/>
              </a:lnSpc>
            </a:pPr>
            <a:r>
              <a:rPr lang="en-US" sz="2000" dirty="0">
                <a:solidFill>
                  <a:srgbClr val="D2D2D2">
                    <a:lumMod val="10000"/>
                  </a:srgbClr>
                </a:solidFill>
              </a:rPr>
              <a:t>SQL Data Sync</a:t>
            </a:r>
          </a:p>
        </p:txBody>
      </p:sp>
      <p:sp>
        <p:nvSpPr>
          <p:cNvPr id="124" name="Rectangle 123"/>
          <p:cNvSpPr/>
          <p:nvPr/>
        </p:nvSpPr>
        <p:spPr>
          <a:xfrm>
            <a:off x="4079879" y="3074874"/>
            <a:ext cx="4014284" cy="960182"/>
          </a:xfrm>
          <a:prstGeom prst="rect">
            <a:avLst/>
          </a:prstGeom>
        </p:spPr>
        <p:txBody>
          <a:bodyPr wrap="square" lIns="121839" tIns="60920" rIns="121839" bIns="60920">
            <a:spAutoFit/>
          </a:bodyPr>
          <a:lstStyle/>
          <a:p>
            <a:pPr algn="ctr" defTabSz="761422" fontAlgn="base">
              <a:lnSpc>
                <a:spcPct val="80000"/>
              </a:lnSpc>
            </a:pPr>
            <a:r>
              <a:rPr lang="en-US" sz="2400" dirty="0">
                <a:solidFill>
                  <a:srgbClr val="00188F"/>
                </a:solidFill>
              </a:rPr>
              <a:t>Application-Layer </a:t>
            </a:r>
          </a:p>
          <a:p>
            <a:pPr algn="ctr" defTabSz="761422" fontAlgn="base">
              <a:lnSpc>
                <a:spcPct val="80000"/>
              </a:lnSpc>
            </a:pPr>
            <a:r>
              <a:rPr lang="en-US" sz="2400" dirty="0">
                <a:solidFill>
                  <a:srgbClr val="00188F"/>
                </a:solidFill>
              </a:rPr>
              <a:t>Connectivity &amp; Messaging </a:t>
            </a:r>
          </a:p>
          <a:p>
            <a:pPr algn="ctr" defTabSz="761422" fontAlgn="base">
              <a:lnSpc>
                <a:spcPct val="80000"/>
              </a:lnSpc>
            </a:pPr>
            <a:r>
              <a:rPr lang="en-US" sz="2000" dirty="0">
                <a:solidFill>
                  <a:srgbClr val="D2D2D2">
                    <a:lumMod val="10000"/>
                  </a:srgbClr>
                </a:solidFill>
              </a:rPr>
              <a:t>Service Bus</a:t>
            </a:r>
          </a:p>
        </p:txBody>
      </p:sp>
      <p:sp>
        <p:nvSpPr>
          <p:cNvPr id="125" name="Rectangle 124"/>
          <p:cNvSpPr/>
          <p:nvPr/>
        </p:nvSpPr>
        <p:spPr>
          <a:xfrm>
            <a:off x="4079879" y="4052150"/>
            <a:ext cx="4014284" cy="960182"/>
          </a:xfrm>
          <a:prstGeom prst="rect">
            <a:avLst/>
          </a:prstGeom>
        </p:spPr>
        <p:txBody>
          <a:bodyPr wrap="square" lIns="121839" tIns="60920" rIns="121839" bIns="60920">
            <a:spAutoFit/>
          </a:bodyPr>
          <a:lstStyle/>
          <a:p>
            <a:pPr algn="ctr" defTabSz="761422" fontAlgn="base">
              <a:lnSpc>
                <a:spcPct val="80000"/>
              </a:lnSpc>
            </a:pPr>
            <a:r>
              <a:rPr lang="en-US" sz="2400" dirty="0">
                <a:solidFill>
                  <a:srgbClr val="00188F"/>
                </a:solidFill>
              </a:rPr>
              <a:t>Secure Machine-to-Machine </a:t>
            </a:r>
            <a:r>
              <a:rPr lang="en-US" sz="2400" dirty="0" smtClean="0">
                <a:solidFill>
                  <a:srgbClr val="00188F"/>
                </a:solidFill>
              </a:rPr>
              <a:t>Connectivity</a:t>
            </a:r>
            <a:r>
              <a:rPr lang="en-US" sz="900" dirty="0">
                <a:solidFill>
                  <a:srgbClr val="D2D2D2">
                    <a:lumMod val="10000"/>
                  </a:srgbClr>
                </a:solidFill>
              </a:rPr>
              <a:t/>
            </a:r>
            <a:br>
              <a:rPr lang="en-US" sz="900" dirty="0">
                <a:solidFill>
                  <a:srgbClr val="D2D2D2">
                    <a:lumMod val="10000"/>
                  </a:srgbClr>
                </a:solidFill>
              </a:rPr>
            </a:br>
            <a:r>
              <a:rPr lang="en-US" sz="2000" dirty="0">
                <a:solidFill>
                  <a:srgbClr val="D2D2D2">
                    <a:lumMod val="10000"/>
                  </a:srgbClr>
                </a:solidFill>
              </a:rPr>
              <a:t>Windows Azure Connect</a:t>
            </a:r>
          </a:p>
        </p:txBody>
      </p:sp>
      <p:grpSp>
        <p:nvGrpSpPr>
          <p:cNvPr id="126" name="Group 125"/>
          <p:cNvGrpSpPr/>
          <p:nvPr/>
        </p:nvGrpSpPr>
        <p:grpSpPr>
          <a:xfrm>
            <a:off x="8111057" y="4052084"/>
            <a:ext cx="2376483" cy="914032"/>
            <a:chOff x="8111868" y="3904296"/>
            <a:chExt cx="2377439" cy="914400"/>
          </a:xfrm>
        </p:grpSpPr>
        <p:sp>
          <p:nvSpPr>
            <p:cNvPr id="127" name="Freeform 126"/>
            <p:cNvSpPr/>
            <p:nvPr/>
          </p:nvSpPr>
          <p:spPr>
            <a:xfrm>
              <a:off x="8111868" y="3904296"/>
              <a:ext cx="2377439" cy="914400"/>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5" tIns="45698" rIns="91395" bIns="45698" numCol="1" rtlCol="0" anchor="ctr" anchorCtr="0" compatLnSpc="1">
              <a:prstTxWarp prst="textNoShape">
                <a:avLst/>
              </a:prstTxWarp>
            </a:bodyPr>
            <a:lstStyle/>
            <a:p>
              <a:pPr algn="ctr" defTabSz="913699"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128" name="Freeform 6"/>
            <p:cNvSpPr>
              <a:spLocks noEditPoints="1"/>
            </p:cNvSpPr>
            <p:nvPr/>
          </p:nvSpPr>
          <p:spPr bwMode="auto">
            <a:xfrm>
              <a:off x="9079547" y="4059205"/>
              <a:ext cx="442080" cy="580992"/>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1218987"/>
              <a:endParaRPr lang="en-US" sz="1799">
                <a:solidFill>
                  <a:srgbClr val="505050"/>
                </a:solidFill>
              </a:endParaRPr>
            </a:p>
          </p:txBody>
        </p:sp>
      </p:grpSp>
      <p:grpSp>
        <p:nvGrpSpPr>
          <p:cNvPr id="129" name="Group 128"/>
          <p:cNvGrpSpPr/>
          <p:nvPr/>
        </p:nvGrpSpPr>
        <p:grpSpPr>
          <a:xfrm>
            <a:off x="1701446" y="2118032"/>
            <a:ext cx="2378433" cy="914032"/>
            <a:chOff x="1699678" y="1991169"/>
            <a:chExt cx="2379390" cy="914400"/>
          </a:xfrm>
        </p:grpSpPr>
        <p:sp>
          <p:nvSpPr>
            <p:cNvPr id="130" name="Freeform 129"/>
            <p:cNvSpPr/>
            <p:nvPr/>
          </p:nvSpPr>
          <p:spPr>
            <a:xfrm>
              <a:off x="1699678" y="1991169"/>
              <a:ext cx="2379390" cy="914400"/>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5" tIns="45698" rIns="91395" bIns="45698" numCol="1" rtlCol="0" anchor="ctr" anchorCtr="0" compatLnSpc="1">
              <a:prstTxWarp prst="textNoShape">
                <a:avLst/>
              </a:prstTxWarp>
            </a:bodyPr>
            <a:lstStyle/>
            <a:p>
              <a:pPr algn="ctr" defTabSz="913699" fontAlgn="base">
                <a:spcBef>
                  <a:spcPct val="0"/>
                </a:spcBef>
                <a:spcAft>
                  <a:spcPct val="0"/>
                </a:spcAft>
              </a:pPr>
              <a:endParaRPr lang="en-US" sz="1999" dirty="0">
                <a:gradFill>
                  <a:gsLst>
                    <a:gs pos="0">
                      <a:srgbClr val="FFFFFF"/>
                    </a:gs>
                    <a:gs pos="100000">
                      <a:srgbClr val="FFFFFF"/>
                    </a:gs>
                  </a:gsLst>
                  <a:lin ang="5400000" scaled="0"/>
                </a:gradFill>
              </a:endParaRPr>
            </a:p>
          </p:txBody>
        </p:sp>
        <p:grpSp>
          <p:nvGrpSpPr>
            <p:cNvPr id="131" name="Group 130"/>
            <p:cNvGrpSpPr/>
            <p:nvPr/>
          </p:nvGrpSpPr>
          <p:grpSpPr>
            <a:xfrm flipH="1">
              <a:off x="2554696" y="2173766"/>
              <a:ext cx="669355" cy="549207"/>
              <a:chOff x="2554696" y="2173766"/>
              <a:chExt cx="669355" cy="549207"/>
            </a:xfrm>
          </p:grpSpPr>
          <p:sp>
            <p:nvSpPr>
              <p:cNvPr id="132" name="Freeform 22"/>
              <p:cNvSpPr>
                <a:spLocks noEditPoints="1"/>
              </p:cNvSpPr>
              <p:nvPr/>
            </p:nvSpPr>
            <p:spPr bwMode="auto">
              <a:xfrm>
                <a:off x="2554696" y="2173766"/>
                <a:ext cx="344689" cy="403064"/>
              </a:xfrm>
              <a:custGeom>
                <a:avLst/>
                <a:gdLst>
                  <a:gd name="T0" fmla="*/ 52 w 105"/>
                  <a:gd name="T1" fmla="*/ 0 h 123"/>
                  <a:gd name="T2" fmla="*/ 0 w 105"/>
                  <a:gd name="T3" fmla="*/ 17 h 123"/>
                  <a:gd name="T4" fmla="*/ 0 w 105"/>
                  <a:gd name="T5" fmla="*/ 106 h 123"/>
                  <a:gd name="T6" fmla="*/ 52 w 105"/>
                  <a:gd name="T7" fmla="*/ 123 h 123"/>
                  <a:gd name="T8" fmla="*/ 105 w 105"/>
                  <a:gd name="T9" fmla="*/ 106 h 123"/>
                  <a:gd name="T10" fmla="*/ 105 w 105"/>
                  <a:gd name="T11" fmla="*/ 17 h 123"/>
                  <a:gd name="T12" fmla="*/ 52 w 105"/>
                  <a:gd name="T13" fmla="*/ 0 h 123"/>
                  <a:gd name="T14" fmla="*/ 52 w 105"/>
                  <a:gd name="T15" fmla="*/ 29 h 123"/>
                  <a:gd name="T16" fmla="*/ 7 w 105"/>
                  <a:gd name="T17" fmla="*/ 17 h 123"/>
                  <a:gd name="T18" fmla="*/ 52 w 105"/>
                  <a:gd name="T19" fmla="*/ 6 h 123"/>
                  <a:gd name="T20" fmla="*/ 97 w 105"/>
                  <a:gd name="T21" fmla="*/ 17 h 123"/>
                  <a:gd name="T22" fmla="*/ 52 w 105"/>
                  <a:gd name="T23" fmla="*/ 2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23">
                    <a:moveTo>
                      <a:pt x="52" y="0"/>
                    </a:moveTo>
                    <a:cubicBezTo>
                      <a:pt x="23" y="0"/>
                      <a:pt x="0" y="8"/>
                      <a:pt x="0" y="17"/>
                    </a:cubicBezTo>
                    <a:cubicBezTo>
                      <a:pt x="0" y="106"/>
                      <a:pt x="0" y="106"/>
                      <a:pt x="0" y="106"/>
                    </a:cubicBezTo>
                    <a:cubicBezTo>
                      <a:pt x="0" y="116"/>
                      <a:pt x="23" y="123"/>
                      <a:pt x="52" y="123"/>
                    </a:cubicBezTo>
                    <a:cubicBezTo>
                      <a:pt x="81" y="123"/>
                      <a:pt x="105" y="116"/>
                      <a:pt x="105" y="106"/>
                    </a:cubicBezTo>
                    <a:cubicBezTo>
                      <a:pt x="105" y="17"/>
                      <a:pt x="105" y="17"/>
                      <a:pt x="105" y="17"/>
                    </a:cubicBezTo>
                    <a:cubicBezTo>
                      <a:pt x="105" y="8"/>
                      <a:pt x="81" y="0"/>
                      <a:pt x="52" y="0"/>
                    </a:cubicBezTo>
                    <a:close/>
                    <a:moveTo>
                      <a:pt x="52" y="29"/>
                    </a:moveTo>
                    <a:cubicBezTo>
                      <a:pt x="27" y="29"/>
                      <a:pt x="7" y="23"/>
                      <a:pt x="7" y="17"/>
                    </a:cubicBezTo>
                    <a:cubicBezTo>
                      <a:pt x="7" y="11"/>
                      <a:pt x="27" y="6"/>
                      <a:pt x="52" y="6"/>
                    </a:cubicBezTo>
                    <a:cubicBezTo>
                      <a:pt x="77" y="6"/>
                      <a:pt x="97" y="11"/>
                      <a:pt x="97" y="17"/>
                    </a:cubicBezTo>
                    <a:cubicBezTo>
                      <a:pt x="97" y="23"/>
                      <a:pt x="77" y="29"/>
                      <a:pt x="52" y="29"/>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1218987"/>
                <a:endParaRPr lang="en-US" sz="1799">
                  <a:solidFill>
                    <a:srgbClr val="505050"/>
                  </a:solidFill>
                </a:endParaRPr>
              </a:p>
            </p:txBody>
          </p:sp>
          <p:grpSp>
            <p:nvGrpSpPr>
              <p:cNvPr id="133" name="Group 132"/>
              <p:cNvGrpSpPr/>
              <p:nvPr/>
            </p:nvGrpSpPr>
            <p:grpSpPr>
              <a:xfrm>
                <a:off x="2879362" y="2319909"/>
                <a:ext cx="344689" cy="403064"/>
                <a:chOff x="2879362" y="2319909"/>
                <a:chExt cx="344689" cy="403064"/>
              </a:xfrm>
            </p:grpSpPr>
            <p:sp>
              <p:nvSpPr>
                <p:cNvPr id="134" name="Freeform 22"/>
                <p:cNvSpPr>
                  <a:spLocks noEditPoints="1"/>
                </p:cNvSpPr>
                <p:nvPr/>
              </p:nvSpPr>
              <p:spPr bwMode="auto">
                <a:xfrm>
                  <a:off x="2879362" y="2319909"/>
                  <a:ext cx="344689" cy="403064"/>
                </a:xfrm>
                <a:custGeom>
                  <a:avLst/>
                  <a:gdLst>
                    <a:gd name="T0" fmla="*/ 52 w 105"/>
                    <a:gd name="T1" fmla="*/ 0 h 123"/>
                    <a:gd name="T2" fmla="*/ 0 w 105"/>
                    <a:gd name="T3" fmla="*/ 17 h 123"/>
                    <a:gd name="T4" fmla="*/ 0 w 105"/>
                    <a:gd name="T5" fmla="*/ 106 h 123"/>
                    <a:gd name="T6" fmla="*/ 52 w 105"/>
                    <a:gd name="T7" fmla="*/ 123 h 123"/>
                    <a:gd name="T8" fmla="*/ 105 w 105"/>
                    <a:gd name="T9" fmla="*/ 106 h 123"/>
                    <a:gd name="T10" fmla="*/ 105 w 105"/>
                    <a:gd name="T11" fmla="*/ 17 h 123"/>
                    <a:gd name="T12" fmla="*/ 52 w 105"/>
                    <a:gd name="T13" fmla="*/ 0 h 123"/>
                    <a:gd name="T14" fmla="*/ 52 w 105"/>
                    <a:gd name="T15" fmla="*/ 29 h 123"/>
                    <a:gd name="T16" fmla="*/ 7 w 105"/>
                    <a:gd name="T17" fmla="*/ 17 h 123"/>
                    <a:gd name="T18" fmla="*/ 52 w 105"/>
                    <a:gd name="T19" fmla="*/ 6 h 123"/>
                    <a:gd name="T20" fmla="*/ 97 w 105"/>
                    <a:gd name="T21" fmla="*/ 17 h 123"/>
                    <a:gd name="T22" fmla="*/ 52 w 105"/>
                    <a:gd name="T23" fmla="*/ 2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23">
                      <a:moveTo>
                        <a:pt x="52" y="0"/>
                      </a:moveTo>
                      <a:cubicBezTo>
                        <a:pt x="23" y="0"/>
                        <a:pt x="0" y="8"/>
                        <a:pt x="0" y="17"/>
                      </a:cubicBezTo>
                      <a:cubicBezTo>
                        <a:pt x="0" y="106"/>
                        <a:pt x="0" y="106"/>
                        <a:pt x="0" y="106"/>
                      </a:cubicBezTo>
                      <a:cubicBezTo>
                        <a:pt x="0" y="116"/>
                        <a:pt x="23" y="123"/>
                        <a:pt x="52" y="123"/>
                      </a:cubicBezTo>
                      <a:cubicBezTo>
                        <a:pt x="81" y="123"/>
                        <a:pt x="105" y="116"/>
                        <a:pt x="105" y="106"/>
                      </a:cubicBezTo>
                      <a:cubicBezTo>
                        <a:pt x="105" y="17"/>
                        <a:pt x="105" y="17"/>
                        <a:pt x="105" y="17"/>
                      </a:cubicBezTo>
                      <a:cubicBezTo>
                        <a:pt x="105" y="8"/>
                        <a:pt x="81" y="0"/>
                        <a:pt x="52" y="0"/>
                      </a:cubicBezTo>
                      <a:close/>
                      <a:moveTo>
                        <a:pt x="52" y="29"/>
                      </a:moveTo>
                      <a:cubicBezTo>
                        <a:pt x="27" y="29"/>
                        <a:pt x="7" y="23"/>
                        <a:pt x="7" y="17"/>
                      </a:cubicBezTo>
                      <a:cubicBezTo>
                        <a:pt x="7" y="11"/>
                        <a:pt x="27" y="6"/>
                        <a:pt x="52" y="6"/>
                      </a:cubicBezTo>
                      <a:cubicBezTo>
                        <a:pt x="77" y="6"/>
                        <a:pt x="97" y="11"/>
                        <a:pt x="97" y="17"/>
                      </a:cubicBezTo>
                      <a:cubicBezTo>
                        <a:pt x="97" y="23"/>
                        <a:pt x="77" y="29"/>
                        <a:pt x="52" y="29"/>
                      </a:cubicBezTo>
                      <a:close/>
                    </a:path>
                  </a:pathLst>
                </a:custGeom>
                <a:solidFill>
                  <a:schemeClr val="tx1"/>
                </a:solidFill>
                <a:ln w="50800" cap="rnd">
                  <a:solidFill>
                    <a:schemeClr val="accent3"/>
                  </a:solidFill>
                </a:ln>
              </p:spPr>
              <p:txBody>
                <a:bodyPr vert="horz" wrap="square" lIns="91403" tIns="45701" rIns="91403" bIns="45701" numCol="1" anchor="t" anchorCtr="0" compatLnSpc="1">
                  <a:prstTxWarp prst="textNoShape">
                    <a:avLst/>
                  </a:prstTxWarp>
                </a:bodyPr>
                <a:lstStyle/>
                <a:p>
                  <a:pPr defTabSz="1218987"/>
                  <a:endParaRPr lang="en-US" sz="1799">
                    <a:solidFill>
                      <a:srgbClr val="505050"/>
                    </a:solidFill>
                  </a:endParaRPr>
                </a:p>
              </p:txBody>
            </p:sp>
            <p:sp>
              <p:nvSpPr>
                <p:cNvPr id="135" name="Freeform 22"/>
                <p:cNvSpPr>
                  <a:spLocks noEditPoints="1"/>
                </p:cNvSpPr>
                <p:nvPr/>
              </p:nvSpPr>
              <p:spPr bwMode="auto">
                <a:xfrm>
                  <a:off x="2879362" y="2319909"/>
                  <a:ext cx="344689" cy="403064"/>
                </a:xfrm>
                <a:custGeom>
                  <a:avLst/>
                  <a:gdLst>
                    <a:gd name="T0" fmla="*/ 52 w 105"/>
                    <a:gd name="T1" fmla="*/ 0 h 123"/>
                    <a:gd name="T2" fmla="*/ 0 w 105"/>
                    <a:gd name="T3" fmla="*/ 17 h 123"/>
                    <a:gd name="T4" fmla="*/ 0 w 105"/>
                    <a:gd name="T5" fmla="*/ 106 h 123"/>
                    <a:gd name="T6" fmla="*/ 52 w 105"/>
                    <a:gd name="T7" fmla="*/ 123 h 123"/>
                    <a:gd name="T8" fmla="*/ 105 w 105"/>
                    <a:gd name="T9" fmla="*/ 106 h 123"/>
                    <a:gd name="T10" fmla="*/ 105 w 105"/>
                    <a:gd name="T11" fmla="*/ 17 h 123"/>
                    <a:gd name="T12" fmla="*/ 52 w 105"/>
                    <a:gd name="T13" fmla="*/ 0 h 123"/>
                    <a:gd name="T14" fmla="*/ 52 w 105"/>
                    <a:gd name="T15" fmla="*/ 29 h 123"/>
                    <a:gd name="T16" fmla="*/ 7 w 105"/>
                    <a:gd name="T17" fmla="*/ 17 h 123"/>
                    <a:gd name="T18" fmla="*/ 52 w 105"/>
                    <a:gd name="T19" fmla="*/ 6 h 123"/>
                    <a:gd name="T20" fmla="*/ 97 w 105"/>
                    <a:gd name="T21" fmla="*/ 17 h 123"/>
                    <a:gd name="T22" fmla="*/ 52 w 105"/>
                    <a:gd name="T23" fmla="*/ 2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23">
                      <a:moveTo>
                        <a:pt x="52" y="0"/>
                      </a:moveTo>
                      <a:cubicBezTo>
                        <a:pt x="23" y="0"/>
                        <a:pt x="0" y="8"/>
                        <a:pt x="0" y="17"/>
                      </a:cubicBezTo>
                      <a:cubicBezTo>
                        <a:pt x="0" y="106"/>
                        <a:pt x="0" y="106"/>
                        <a:pt x="0" y="106"/>
                      </a:cubicBezTo>
                      <a:cubicBezTo>
                        <a:pt x="0" y="116"/>
                        <a:pt x="23" y="123"/>
                        <a:pt x="52" y="123"/>
                      </a:cubicBezTo>
                      <a:cubicBezTo>
                        <a:pt x="81" y="123"/>
                        <a:pt x="105" y="116"/>
                        <a:pt x="105" y="106"/>
                      </a:cubicBezTo>
                      <a:cubicBezTo>
                        <a:pt x="105" y="17"/>
                        <a:pt x="105" y="17"/>
                        <a:pt x="105" y="17"/>
                      </a:cubicBezTo>
                      <a:cubicBezTo>
                        <a:pt x="105" y="8"/>
                        <a:pt x="81" y="0"/>
                        <a:pt x="52" y="0"/>
                      </a:cubicBezTo>
                      <a:close/>
                      <a:moveTo>
                        <a:pt x="52" y="29"/>
                      </a:moveTo>
                      <a:cubicBezTo>
                        <a:pt x="27" y="29"/>
                        <a:pt x="7" y="23"/>
                        <a:pt x="7" y="17"/>
                      </a:cubicBezTo>
                      <a:cubicBezTo>
                        <a:pt x="7" y="11"/>
                        <a:pt x="27" y="6"/>
                        <a:pt x="52" y="6"/>
                      </a:cubicBezTo>
                      <a:cubicBezTo>
                        <a:pt x="77" y="6"/>
                        <a:pt x="97" y="11"/>
                        <a:pt x="97" y="17"/>
                      </a:cubicBezTo>
                      <a:cubicBezTo>
                        <a:pt x="97" y="23"/>
                        <a:pt x="77" y="29"/>
                        <a:pt x="52" y="29"/>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1218987"/>
                  <a:endParaRPr lang="en-US" sz="1799">
                    <a:solidFill>
                      <a:srgbClr val="505050"/>
                    </a:solidFill>
                  </a:endParaRPr>
                </a:p>
              </p:txBody>
            </p:sp>
          </p:grpSp>
        </p:grpSp>
      </p:grpSp>
      <p:grpSp>
        <p:nvGrpSpPr>
          <p:cNvPr id="136" name="Group 135"/>
          <p:cNvGrpSpPr/>
          <p:nvPr/>
        </p:nvGrpSpPr>
        <p:grpSpPr>
          <a:xfrm>
            <a:off x="8110082" y="2116827"/>
            <a:ext cx="2378431" cy="914032"/>
            <a:chOff x="8110893" y="1991171"/>
            <a:chExt cx="2379388" cy="914400"/>
          </a:xfrm>
        </p:grpSpPr>
        <p:sp>
          <p:nvSpPr>
            <p:cNvPr id="137" name="Freeform 136"/>
            <p:cNvSpPr/>
            <p:nvPr/>
          </p:nvSpPr>
          <p:spPr>
            <a:xfrm>
              <a:off x="8110893" y="1991171"/>
              <a:ext cx="2379388" cy="914400"/>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5" tIns="45698" rIns="91395" bIns="45698" numCol="1" rtlCol="0" anchor="ctr" anchorCtr="0" compatLnSpc="1">
              <a:prstTxWarp prst="textNoShape">
                <a:avLst/>
              </a:prstTxWarp>
            </a:bodyPr>
            <a:lstStyle/>
            <a:p>
              <a:pPr algn="ctr" defTabSz="913699" fontAlgn="base">
                <a:spcBef>
                  <a:spcPct val="0"/>
                </a:spcBef>
                <a:spcAft>
                  <a:spcPct val="0"/>
                </a:spcAft>
              </a:pPr>
              <a:endParaRPr lang="en-US" sz="1999" dirty="0">
                <a:gradFill>
                  <a:gsLst>
                    <a:gs pos="0">
                      <a:srgbClr val="FFFFFF"/>
                    </a:gs>
                    <a:gs pos="100000">
                      <a:srgbClr val="FFFFFF"/>
                    </a:gs>
                  </a:gsLst>
                  <a:lin ang="5400000" scaled="0"/>
                </a:gradFill>
              </a:endParaRPr>
            </a:p>
          </p:txBody>
        </p:sp>
        <p:grpSp>
          <p:nvGrpSpPr>
            <p:cNvPr id="138" name="Group 137"/>
            <p:cNvGrpSpPr/>
            <p:nvPr/>
          </p:nvGrpSpPr>
          <p:grpSpPr>
            <a:xfrm flipH="1">
              <a:off x="8965910" y="2173766"/>
              <a:ext cx="669355" cy="549207"/>
              <a:chOff x="2554696" y="2173766"/>
              <a:chExt cx="669355" cy="549207"/>
            </a:xfrm>
          </p:grpSpPr>
          <p:sp>
            <p:nvSpPr>
              <p:cNvPr id="139" name="Freeform 22"/>
              <p:cNvSpPr>
                <a:spLocks noEditPoints="1"/>
              </p:cNvSpPr>
              <p:nvPr/>
            </p:nvSpPr>
            <p:spPr bwMode="auto">
              <a:xfrm>
                <a:off x="2554696" y="2173766"/>
                <a:ext cx="344689" cy="403064"/>
              </a:xfrm>
              <a:custGeom>
                <a:avLst/>
                <a:gdLst>
                  <a:gd name="T0" fmla="*/ 52 w 105"/>
                  <a:gd name="T1" fmla="*/ 0 h 123"/>
                  <a:gd name="T2" fmla="*/ 0 w 105"/>
                  <a:gd name="T3" fmla="*/ 17 h 123"/>
                  <a:gd name="T4" fmla="*/ 0 w 105"/>
                  <a:gd name="T5" fmla="*/ 106 h 123"/>
                  <a:gd name="T6" fmla="*/ 52 w 105"/>
                  <a:gd name="T7" fmla="*/ 123 h 123"/>
                  <a:gd name="T8" fmla="*/ 105 w 105"/>
                  <a:gd name="T9" fmla="*/ 106 h 123"/>
                  <a:gd name="T10" fmla="*/ 105 w 105"/>
                  <a:gd name="T11" fmla="*/ 17 h 123"/>
                  <a:gd name="T12" fmla="*/ 52 w 105"/>
                  <a:gd name="T13" fmla="*/ 0 h 123"/>
                  <a:gd name="T14" fmla="*/ 52 w 105"/>
                  <a:gd name="T15" fmla="*/ 29 h 123"/>
                  <a:gd name="T16" fmla="*/ 7 w 105"/>
                  <a:gd name="T17" fmla="*/ 17 h 123"/>
                  <a:gd name="T18" fmla="*/ 52 w 105"/>
                  <a:gd name="T19" fmla="*/ 6 h 123"/>
                  <a:gd name="T20" fmla="*/ 97 w 105"/>
                  <a:gd name="T21" fmla="*/ 17 h 123"/>
                  <a:gd name="T22" fmla="*/ 52 w 105"/>
                  <a:gd name="T23" fmla="*/ 2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23">
                    <a:moveTo>
                      <a:pt x="52" y="0"/>
                    </a:moveTo>
                    <a:cubicBezTo>
                      <a:pt x="23" y="0"/>
                      <a:pt x="0" y="8"/>
                      <a:pt x="0" y="17"/>
                    </a:cubicBezTo>
                    <a:cubicBezTo>
                      <a:pt x="0" y="106"/>
                      <a:pt x="0" y="106"/>
                      <a:pt x="0" y="106"/>
                    </a:cubicBezTo>
                    <a:cubicBezTo>
                      <a:pt x="0" y="116"/>
                      <a:pt x="23" y="123"/>
                      <a:pt x="52" y="123"/>
                    </a:cubicBezTo>
                    <a:cubicBezTo>
                      <a:pt x="81" y="123"/>
                      <a:pt x="105" y="116"/>
                      <a:pt x="105" y="106"/>
                    </a:cubicBezTo>
                    <a:cubicBezTo>
                      <a:pt x="105" y="17"/>
                      <a:pt x="105" y="17"/>
                      <a:pt x="105" y="17"/>
                    </a:cubicBezTo>
                    <a:cubicBezTo>
                      <a:pt x="105" y="8"/>
                      <a:pt x="81" y="0"/>
                      <a:pt x="52" y="0"/>
                    </a:cubicBezTo>
                    <a:close/>
                    <a:moveTo>
                      <a:pt x="52" y="29"/>
                    </a:moveTo>
                    <a:cubicBezTo>
                      <a:pt x="27" y="29"/>
                      <a:pt x="7" y="23"/>
                      <a:pt x="7" y="17"/>
                    </a:cubicBezTo>
                    <a:cubicBezTo>
                      <a:pt x="7" y="11"/>
                      <a:pt x="27" y="6"/>
                      <a:pt x="52" y="6"/>
                    </a:cubicBezTo>
                    <a:cubicBezTo>
                      <a:pt x="77" y="6"/>
                      <a:pt x="97" y="11"/>
                      <a:pt x="97" y="17"/>
                    </a:cubicBezTo>
                    <a:cubicBezTo>
                      <a:pt x="97" y="23"/>
                      <a:pt x="77" y="29"/>
                      <a:pt x="52" y="29"/>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1218987"/>
                <a:endParaRPr lang="en-US" sz="1799">
                  <a:solidFill>
                    <a:srgbClr val="505050"/>
                  </a:solidFill>
                </a:endParaRPr>
              </a:p>
            </p:txBody>
          </p:sp>
          <p:grpSp>
            <p:nvGrpSpPr>
              <p:cNvPr id="140" name="Group 139"/>
              <p:cNvGrpSpPr/>
              <p:nvPr/>
            </p:nvGrpSpPr>
            <p:grpSpPr>
              <a:xfrm>
                <a:off x="2879362" y="2319909"/>
                <a:ext cx="344689" cy="403064"/>
                <a:chOff x="2879362" y="2319909"/>
                <a:chExt cx="344689" cy="403064"/>
              </a:xfrm>
            </p:grpSpPr>
            <p:sp>
              <p:nvSpPr>
                <p:cNvPr id="141" name="Freeform 22"/>
                <p:cNvSpPr>
                  <a:spLocks noEditPoints="1"/>
                </p:cNvSpPr>
                <p:nvPr/>
              </p:nvSpPr>
              <p:spPr bwMode="auto">
                <a:xfrm>
                  <a:off x="2879362" y="2319909"/>
                  <a:ext cx="344689" cy="403064"/>
                </a:xfrm>
                <a:custGeom>
                  <a:avLst/>
                  <a:gdLst>
                    <a:gd name="T0" fmla="*/ 52 w 105"/>
                    <a:gd name="T1" fmla="*/ 0 h 123"/>
                    <a:gd name="T2" fmla="*/ 0 w 105"/>
                    <a:gd name="T3" fmla="*/ 17 h 123"/>
                    <a:gd name="T4" fmla="*/ 0 w 105"/>
                    <a:gd name="T5" fmla="*/ 106 h 123"/>
                    <a:gd name="T6" fmla="*/ 52 w 105"/>
                    <a:gd name="T7" fmla="*/ 123 h 123"/>
                    <a:gd name="T8" fmla="*/ 105 w 105"/>
                    <a:gd name="T9" fmla="*/ 106 h 123"/>
                    <a:gd name="T10" fmla="*/ 105 w 105"/>
                    <a:gd name="T11" fmla="*/ 17 h 123"/>
                    <a:gd name="T12" fmla="*/ 52 w 105"/>
                    <a:gd name="T13" fmla="*/ 0 h 123"/>
                    <a:gd name="T14" fmla="*/ 52 w 105"/>
                    <a:gd name="T15" fmla="*/ 29 h 123"/>
                    <a:gd name="T16" fmla="*/ 7 w 105"/>
                    <a:gd name="T17" fmla="*/ 17 h 123"/>
                    <a:gd name="T18" fmla="*/ 52 w 105"/>
                    <a:gd name="T19" fmla="*/ 6 h 123"/>
                    <a:gd name="T20" fmla="*/ 97 w 105"/>
                    <a:gd name="T21" fmla="*/ 17 h 123"/>
                    <a:gd name="T22" fmla="*/ 52 w 105"/>
                    <a:gd name="T23" fmla="*/ 2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23">
                      <a:moveTo>
                        <a:pt x="52" y="0"/>
                      </a:moveTo>
                      <a:cubicBezTo>
                        <a:pt x="23" y="0"/>
                        <a:pt x="0" y="8"/>
                        <a:pt x="0" y="17"/>
                      </a:cubicBezTo>
                      <a:cubicBezTo>
                        <a:pt x="0" y="106"/>
                        <a:pt x="0" y="106"/>
                        <a:pt x="0" y="106"/>
                      </a:cubicBezTo>
                      <a:cubicBezTo>
                        <a:pt x="0" y="116"/>
                        <a:pt x="23" y="123"/>
                        <a:pt x="52" y="123"/>
                      </a:cubicBezTo>
                      <a:cubicBezTo>
                        <a:pt x="81" y="123"/>
                        <a:pt x="105" y="116"/>
                        <a:pt x="105" y="106"/>
                      </a:cubicBezTo>
                      <a:cubicBezTo>
                        <a:pt x="105" y="17"/>
                        <a:pt x="105" y="17"/>
                        <a:pt x="105" y="17"/>
                      </a:cubicBezTo>
                      <a:cubicBezTo>
                        <a:pt x="105" y="8"/>
                        <a:pt x="81" y="0"/>
                        <a:pt x="52" y="0"/>
                      </a:cubicBezTo>
                      <a:close/>
                      <a:moveTo>
                        <a:pt x="52" y="29"/>
                      </a:moveTo>
                      <a:cubicBezTo>
                        <a:pt x="27" y="29"/>
                        <a:pt x="7" y="23"/>
                        <a:pt x="7" y="17"/>
                      </a:cubicBezTo>
                      <a:cubicBezTo>
                        <a:pt x="7" y="11"/>
                        <a:pt x="27" y="6"/>
                        <a:pt x="52" y="6"/>
                      </a:cubicBezTo>
                      <a:cubicBezTo>
                        <a:pt x="77" y="6"/>
                        <a:pt x="97" y="11"/>
                        <a:pt x="97" y="17"/>
                      </a:cubicBezTo>
                      <a:cubicBezTo>
                        <a:pt x="97" y="23"/>
                        <a:pt x="77" y="29"/>
                        <a:pt x="52" y="29"/>
                      </a:cubicBezTo>
                      <a:close/>
                    </a:path>
                  </a:pathLst>
                </a:custGeom>
                <a:solidFill>
                  <a:schemeClr val="tx1"/>
                </a:solidFill>
                <a:ln w="50800" cap="rnd">
                  <a:solidFill>
                    <a:schemeClr val="accent1"/>
                  </a:solidFill>
                </a:ln>
              </p:spPr>
              <p:txBody>
                <a:bodyPr vert="horz" wrap="square" lIns="91403" tIns="45701" rIns="91403" bIns="45701" numCol="1" anchor="t" anchorCtr="0" compatLnSpc="1">
                  <a:prstTxWarp prst="textNoShape">
                    <a:avLst/>
                  </a:prstTxWarp>
                </a:bodyPr>
                <a:lstStyle/>
                <a:p>
                  <a:pPr defTabSz="1218987"/>
                  <a:endParaRPr lang="en-US" sz="1799">
                    <a:solidFill>
                      <a:srgbClr val="505050"/>
                    </a:solidFill>
                  </a:endParaRPr>
                </a:p>
              </p:txBody>
            </p:sp>
            <p:sp>
              <p:nvSpPr>
                <p:cNvPr id="142" name="Freeform 22"/>
                <p:cNvSpPr>
                  <a:spLocks noEditPoints="1"/>
                </p:cNvSpPr>
                <p:nvPr/>
              </p:nvSpPr>
              <p:spPr bwMode="auto">
                <a:xfrm>
                  <a:off x="2879362" y="2319909"/>
                  <a:ext cx="344689" cy="403064"/>
                </a:xfrm>
                <a:custGeom>
                  <a:avLst/>
                  <a:gdLst>
                    <a:gd name="T0" fmla="*/ 52 w 105"/>
                    <a:gd name="T1" fmla="*/ 0 h 123"/>
                    <a:gd name="T2" fmla="*/ 0 w 105"/>
                    <a:gd name="T3" fmla="*/ 17 h 123"/>
                    <a:gd name="T4" fmla="*/ 0 w 105"/>
                    <a:gd name="T5" fmla="*/ 106 h 123"/>
                    <a:gd name="T6" fmla="*/ 52 w 105"/>
                    <a:gd name="T7" fmla="*/ 123 h 123"/>
                    <a:gd name="T8" fmla="*/ 105 w 105"/>
                    <a:gd name="T9" fmla="*/ 106 h 123"/>
                    <a:gd name="T10" fmla="*/ 105 w 105"/>
                    <a:gd name="T11" fmla="*/ 17 h 123"/>
                    <a:gd name="T12" fmla="*/ 52 w 105"/>
                    <a:gd name="T13" fmla="*/ 0 h 123"/>
                    <a:gd name="T14" fmla="*/ 52 w 105"/>
                    <a:gd name="T15" fmla="*/ 29 h 123"/>
                    <a:gd name="T16" fmla="*/ 7 w 105"/>
                    <a:gd name="T17" fmla="*/ 17 h 123"/>
                    <a:gd name="T18" fmla="*/ 52 w 105"/>
                    <a:gd name="T19" fmla="*/ 6 h 123"/>
                    <a:gd name="T20" fmla="*/ 97 w 105"/>
                    <a:gd name="T21" fmla="*/ 17 h 123"/>
                    <a:gd name="T22" fmla="*/ 52 w 105"/>
                    <a:gd name="T23" fmla="*/ 2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23">
                      <a:moveTo>
                        <a:pt x="52" y="0"/>
                      </a:moveTo>
                      <a:cubicBezTo>
                        <a:pt x="23" y="0"/>
                        <a:pt x="0" y="8"/>
                        <a:pt x="0" y="17"/>
                      </a:cubicBezTo>
                      <a:cubicBezTo>
                        <a:pt x="0" y="106"/>
                        <a:pt x="0" y="106"/>
                        <a:pt x="0" y="106"/>
                      </a:cubicBezTo>
                      <a:cubicBezTo>
                        <a:pt x="0" y="116"/>
                        <a:pt x="23" y="123"/>
                        <a:pt x="52" y="123"/>
                      </a:cubicBezTo>
                      <a:cubicBezTo>
                        <a:pt x="81" y="123"/>
                        <a:pt x="105" y="116"/>
                        <a:pt x="105" y="106"/>
                      </a:cubicBezTo>
                      <a:cubicBezTo>
                        <a:pt x="105" y="17"/>
                        <a:pt x="105" y="17"/>
                        <a:pt x="105" y="17"/>
                      </a:cubicBezTo>
                      <a:cubicBezTo>
                        <a:pt x="105" y="8"/>
                        <a:pt x="81" y="0"/>
                        <a:pt x="52" y="0"/>
                      </a:cubicBezTo>
                      <a:close/>
                      <a:moveTo>
                        <a:pt x="52" y="29"/>
                      </a:moveTo>
                      <a:cubicBezTo>
                        <a:pt x="27" y="29"/>
                        <a:pt x="7" y="23"/>
                        <a:pt x="7" y="17"/>
                      </a:cubicBezTo>
                      <a:cubicBezTo>
                        <a:pt x="7" y="11"/>
                        <a:pt x="27" y="6"/>
                        <a:pt x="52" y="6"/>
                      </a:cubicBezTo>
                      <a:cubicBezTo>
                        <a:pt x="77" y="6"/>
                        <a:pt x="97" y="11"/>
                        <a:pt x="97" y="17"/>
                      </a:cubicBezTo>
                      <a:cubicBezTo>
                        <a:pt x="97" y="23"/>
                        <a:pt x="77" y="29"/>
                        <a:pt x="52" y="29"/>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1218987"/>
                  <a:endParaRPr lang="en-US" sz="1799">
                    <a:solidFill>
                      <a:srgbClr val="505050"/>
                    </a:solidFill>
                  </a:endParaRPr>
                </a:p>
              </p:txBody>
            </p:sp>
          </p:grpSp>
        </p:grpSp>
      </p:grpSp>
      <p:grpSp>
        <p:nvGrpSpPr>
          <p:cNvPr id="143" name="Group 142"/>
          <p:cNvGrpSpPr/>
          <p:nvPr/>
        </p:nvGrpSpPr>
        <p:grpSpPr>
          <a:xfrm>
            <a:off x="1701446" y="4052486"/>
            <a:ext cx="2378433" cy="914032"/>
            <a:chOff x="1699678" y="3904295"/>
            <a:chExt cx="2379390" cy="914400"/>
          </a:xfrm>
        </p:grpSpPr>
        <p:sp>
          <p:nvSpPr>
            <p:cNvPr id="144" name="Freeform 143"/>
            <p:cNvSpPr/>
            <p:nvPr/>
          </p:nvSpPr>
          <p:spPr>
            <a:xfrm>
              <a:off x="1699678" y="3904295"/>
              <a:ext cx="2379390" cy="914400"/>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95" tIns="45698" rIns="91395" bIns="45698" numCol="1" rtlCol="0" anchor="ctr" anchorCtr="0" compatLnSpc="1">
              <a:prstTxWarp prst="textNoShape">
                <a:avLst/>
              </a:prstTxWarp>
            </a:bodyPr>
            <a:lstStyle/>
            <a:p>
              <a:pPr algn="ctr" defTabSz="913699" fontAlgn="base">
                <a:spcBef>
                  <a:spcPct val="0"/>
                </a:spcBef>
                <a:spcAft>
                  <a:spcPct val="0"/>
                </a:spcAft>
              </a:pPr>
              <a:endParaRPr lang="en-US" sz="1999" dirty="0">
                <a:gradFill>
                  <a:gsLst>
                    <a:gs pos="0">
                      <a:srgbClr val="FFFFFF"/>
                    </a:gs>
                    <a:gs pos="100000">
                      <a:srgbClr val="FFFFFF"/>
                    </a:gs>
                  </a:gsLst>
                  <a:lin ang="5400000" scaled="0"/>
                </a:gradFill>
              </a:endParaRPr>
            </a:p>
          </p:txBody>
        </p:sp>
        <p:grpSp>
          <p:nvGrpSpPr>
            <p:cNvPr id="145" name="Group 144"/>
            <p:cNvGrpSpPr/>
            <p:nvPr/>
          </p:nvGrpSpPr>
          <p:grpSpPr>
            <a:xfrm>
              <a:off x="2528015" y="3986487"/>
              <a:ext cx="722717" cy="770564"/>
              <a:chOff x="2423489" y="3986487"/>
              <a:chExt cx="722717" cy="770564"/>
            </a:xfrm>
          </p:grpSpPr>
          <p:sp>
            <p:nvSpPr>
              <p:cNvPr id="146" name="Freeform 37"/>
              <p:cNvSpPr>
                <a:spLocks noEditPoints="1"/>
              </p:cNvSpPr>
              <p:nvPr/>
            </p:nvSpPr>
            <p:spPr bwMode="auto">
              <a:xfrm>
                <a:off x="2649541" y="4389702"/>
                <a:ext cx="496665" cy="367349"/>
              </a:xfrm>
              <a:custGeom>
                <a:avLst/>
                <a:gdLst>
                  <a:gd name="T0" fmla="*/ 151 w 184"/>
                  <a:gd name="T1" fmla="*/ 69 h 136"/>
                  <a:gd name="T2" fmla="*/ 134 w 184"/>
                  <a:gd name="T3" fmla="*/ 74 h 136"/>
                  <a:gd name="T4" fmla="*/ 87 w 184"/>
                  <a:gd name="T5" fmla="*/ 44 h 136"/>
                  <a:gd name="T6" fmla="*/ 37 w 184"/>
                  <a:gd name="T7" fmla="*/ 85 h 136"/>
                  <a:gd name="T8" fmla="*/ 26 w 184"/>
                  <a:gd name="T9" fmla="*/ 83 h 136"/>
                  <a:gd name="T10" fmla="*/ 0 w 184"/>
                  <a:gd name="T11" fmla="*/ 109 h 136"/>
                  <a:gd name="T12" fmla="*/ 26 w 184"/>
                  <a:gd name="T13" fmla="*/ 136 h 136"/>
                  <a:gd name="T14" fmla="*/ 151 w 184"/>
                  <a:gd name="T15" fmla="*/ 136 h 136"/>
                  <a:gd name="T16" fmla="*/ 184 w 184"/>
                  <a:gd name="T17" fmla="*/ 102 h 136"/>
                  <a:gd name="T18" fmla="*/ 151 w 184"/>
                  <a:gd name="T19" fmla="*/ 69 h 136"/>
                  <a:gd name="T20" fmla="*/ 31 w 184"/>
                  <a:gd name="T21" fmla="*/ 63 h 136"/>
                  <a:gd name="T22" fmla="*/ 39 w 184"/>
                  <a:gd name="T23" fmla="*/ 58 h 136"/>
                  <a:gd name="T24" fmla="*/ 22 w 184"/>
                  <a:gd name="T25" fmla="*/ 32 h 136"/>
                  <a:gd name="T26" fmla="*/ 30 w 184"/>
                  <a:gd name="T27" fmla="*/ 10 h 136"/>
                  <a:gd name="T28" fmla="*/ 53 w 184"/>
                  <a:gd name="T29" fmla="*/ 12 h 136"/>
                  <a:gd name="T30" fmla="*/ 70 w 184"/>
                  <a:gd name="T31" fmla="*/ 38 h 136"/>
                  <a:gd name="T32" fmla="*/ 78 w 184"/>
                  <a:gd name="T33" fmla="*/ 33 h 136"/>
                  <a:gd name="T34" fmla="*/ 64 w 184"/>
                  <a:gd name="T35" fmla="*/ 12 h 136"/>
                  <a:gd name="T36" fmla="*/ 76 w 184"/>
                  <a:gd name="T37" fmla="*/ 4 h 136"/>
                  <a:gd name="T38" fmla="*/ 23 w 184"/>
                  <a:gd name="T39" fmla="*/ 0 h 136"/>
                  <a:gd name="T40" fmla="*/ 6 w 184"/>
                  <a:gd name="T41" fmla="*/ 50 h 136"/>
                  <a:gd name="T42" fmla="*/ 18 w 184"/>
                  <a:gd name="T43" fmla="*/ 42 h 136"/>
                  <a:gd name="T44" fmla="*/ 31 w 184"/>
                  <a:gd name="T45" fmla="*/ 6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4" h="136">
                    <a:moveTo>
                      <a:pt x="151" y="69"/>
                    </a:moveTo>
                    <a:cubicBezTo>
                      <a:pt x="145" y="69"/>
                      <a:pt x="139" y="71"/>
                      <a:pt x="134" y="74"/>
                    </a:cubicBezTo>
                    <a:cubicBezTo>
                      <a:pt x="125" y="56"/>
                      <a:pt x="108" y="44"/>
                      <a:pt x="87" y="44"/>
                    </a:cubicBezTo>
                    <a:cubicBezTo>
                      <a:pt x="62" y="44"/>
                      <a:pt x="42" y="62"/>
                      <a:pt x="37" y="85"/>
                    </a:cubicBezTo>
                    <a:cubicBezTo>
                      <a:pt x="33" y="83"/>
                      <a:pt x="30" y="83"/>
                      <a:pt x="26" y="83"/>
                    </a:cubicBezTo>
                    <a:cubicBezTo>
                      <a:pt x="11" y="83"/>
                      <a:pt x="0" y="94"/>
                      <a:pt x="0" y="109"/>
                    </a:cubicBezTo>
                    <a:cubicBezTo>
                      <a:pt x="0" y="124"/>
                      <a:pt x="11" y="136"/>
                      <a:pt x="26" y="136"/>
                    </a:cubicBezTo>
                    <a:cubicBezTo>
                      <a:pt x="151" y="136"/>
                      <a:pt x="151" y="136"/>
                      <a:pt x="151" y="136"/>
                    </a:cubicBezTo>
                    <a:cubicBezTo>
                      <a:pt x="169" y="136"/>
                      <a:pt x="184" y="121"/>
                      <a:pt x="184" y="102"/>
                    </a:cubicBezTo>
                    <a:cubicBezTo>
                      <a:pt x="184" y="84"/>
                      <a:pt x="169" y="69"/>
                      <a:pt x="151" y="69"/>
                    </a:cubicBezTo>
                    <a:close/>
                    <a:moveTo>
                      <a:pt x="31" y="63"/>
                    </a:moveTo>
                    <a:cubicBezTo>
                      <a:pt x="39" y="58"/>
                      <a:pt x="39" y="58"/>
                      <a:pt x="39" y="58"/>
                    </a:cubicBezTo>
                    <a:cubicBezTo>
                      <a:pt x="22" y="32"/>
                      <a:pt x="22" y="32"/>
                      <a:pt x="22" y="32"/>
                    </a:cubicBezTo>
                    <a:cubicBezTo>
                      <a:pt x="30" y="10"/>
                      <a:pt x="30" y="10"/>
                      <a:pt x="30" y="10"/>
                    </a:cubicBezTo>
                    <a:cubicBezTo>
                      <a:pt x="53" y="12"/>
                      <a:pt x="53" y="12"/>
                      <a:pt x="53" y="12"/>
                    </a:cubicBezTo>
                    <a:cubicBezTo>
                      <a:pt x="70" y="38"/>
                      <a:pt x="70" y="38"/>
                      <a:pt x="70" y="38"/>
                    </a:cubicBezTo>
                    <a:cubicBezTo>
                      <a:pt x="78" y="33"/>
                      <a:pt x="78" y="33"/>
                      <a:pt x="78" y="33"/>
                    </a:cubicBezTo>
                    <a:cubicBezTo>
                      <a:pt x="64" y="12"/>
                      <a:pt x="64" y="12"/>
                      <a:pt x="64" y="12"/>
                    </a:cubicBezTo>
                    <a:cubicBezTo>
                      <a:pt x="76" y="4"/>
                      <a:pt x="76" y="4"/>
                      <a:pt x="76" y="4"/>
                    </a:cubicBezTo>
                    <a:cubicBezTo>
                      <a:pt x="23" y="0"/>
                      <a:pt x="23" y="0"/>
                      <a:pt x="23" y="0"/>
                    </a:cubicBezTo>
                    <a:cubicBezTo>
                      <a:pt x="6" y="50"/>
                      <a:pt x="6" y="50"/>
                      <a:pt x="6" y="50"/>
                    </a:cubicBezTo>
                    <a:cubicBezTo>
                      <a:pt x="18" y="42"/>
                      <a:pt x="18" y="42"/>
                      <a:pt x="18" y="42"/>
                    </a:cubicBezTo>
                    <a:lnTo>
                      <a:pt x="31" y="63"/>
                    </a:ln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1218987"/>
                <a:endParaRPr lang="en-US" sz="1799">
                  <a:solidFill>
                    <a:srgbClr val="505050"/>
                  </a:solidFill>
                </a:endParaRPr>
              </a:p>
            </p:txBody>
          </p:sp>
          <p:sp>
            <p:nvSpPr>
              <p:cNvPr id="147" name="Freeform 6"/>
              <p:cNvSpPr>
                <a:spLocks noChangeAspect="1" noEditPoints="1"/>
              </p:cNvSpPr>
              <p:nvPr/>
            </p:nvSpPr>
            <p:spPr bwMode="auto">
              <a:xfrm>
                <a:off x="2423489" y="3986487"/>
                <a:ext cx="291851" cy="383561"/>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1218987"/>
                <a:endParaRPr lang="en-US" sz="1799">
                  <a:solidFill>
                    <a:srgbClr val="505050"/>
                  </a:solidFill>
                </a:endParaRPr>
              </a:p>
            </p:txBody>
          </p:sp>
        </p:grpSp>
      </p:grpSp>
      <p:cxnSp>
        <p:nvCxnSpPr>
          <p:cNvPr id="51" name="Straight Connector 50"/>
          <p:cNvCxnSpPr/>
          <p:nvPr/>
        </p:nvCxnSpPr>
        <p:spPr>
          <a:xfrm>
            <a:off x="6958333" y="2443003"/>
            <a:ext cx="1418672" cy="0"/>
          </a:xfrm>
          <a:prstGeom prst="line">
            <a:avLst/>
          </a:prstGeom>
          <a:ln w="38100">
            <a:gradFill>
              <a:gsLst>
                <a:gs pos="0">
                  <a:schemeClr val="accent4">
                    <a:lumMod val="50000"/>
                  </a:schemeClr>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3882056" y="2443003"/>
            <a:ext cx="1483384" cy="0"/>
          </a:xfrm>
          <a:prstGeom prst="line">
            <a:avLst/>
          </a:prstGeom>
          <a:ln w="38100">
            <a:gradFill>
              <a:gsLst>
                <a:gs pos="0">
                  <a:schemeClr val="accent2">
                    <a:lumMod val="50000"/>
                  </a:schemeClr>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6958333" y="3399236"/>
            <a:ext cx="1418672" cy="0"/>
          </a:xfrm>
          <a:prstGeom prst="line">
            <a:avLst/>
          </a:prstGeom>
          <a:ln w="38100">
            <a:gradFill>
              <a:gsLst>
                <a:gs pos="0">
                  <a:schemeClr val="accent4">
                    <a:lumMod val="50000"/>
                  </a:schemeClr>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3882056" y="3399236"/>
            <a:ext cx="1483384" cy="0"/>
          </a:xfrm>
          <a:prstGeom prst="line">
            <a:avLst/>
          </a:prstGeom>
          <a:ln w="38100">
            <a:gradFill>
              <a:gsLst>
                <a:gs pos="0">
                  <a:schemeClr val="accent2">
                    <a:lumMod val="50000"/>
                  </a:schemeClr>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6958333" y="4364832"/>
            <a:ext cx="1418672" cy="0"/>
          </a:xfrm>
          <a:prstGeom prst="line">
            <a:avLst/>
          </a:prstGeom>
          <a:ln w="38100">
            <a:gradFill>
              <a:gsLst>
                <a:gs pos="0">
                  <a:schemeClr val="accent4">
                    <a:lumMod val="50000"/>
                  </a:schemeClr>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3882056" y="4364832"/>
            <a:ext cx="1483384" cy="0"/>
          </a:xfrm>
          <a:prstGeom prst="line">
            <a:avLst/>
          </a:prstGeom>
          <a:ln w="38100">
            <a:gradFill>
              <a:gsLst>
                <a:gs pos="0">
                  <a:schemeClr val="accent2">
                    <a:lumMod val="50000"/>
                  </a:schemeClr>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3898819" y="5317335"/>
            <a:ext cx="1483384" cy="0"/>
          </a:xfrm>
          <a:prstGeom prst="line">
            <a:avLst/>
          </a:prstGeom>
          <a:ln w="38100">
            <a:gradFill>
              <a:gsLst>
                <a:gs pos="0">
                  <a:schemeClr val="accent2">
                    <a:lumMod val="50000"/>
                  </a:schemeClr>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975097" y="5317335"/>
            <a:ext cx="1418672" cy="0"/>
          </a:xfrm>
          <a:prstGeom prst="line">
            <a:avLst/>
          </a:prstGeom>
          <a:ln w="38100">
            <a:gradFill>
              <a:gsLst>
                <a:gs pos="0">
                  <a:schemeClr val="accent4">
                    <a:lumMod val="50000"/>
                  </a:schemeClr>
                </a:gs>
                <a:gs pos="100000">
                  <a:schemeClr val="accent2">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751165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9.9|0|2.5"/>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8.xGrdItlk28IM1BKgbeT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2.VsuBQaKESO3pDLox_Dy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IteiN2v0ME6nhkNliWLD6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D_IEFF_4T0WppEVyI2v_a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IQNeDWAPkUquYlSaquy_o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IteiN2v0ME6nhkNliWLD6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IteiN2v0ME6nhkNliWLD6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IQNeDWAPkUquYlSaquy_o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8.xGrdItlk28IM1BKgbeT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2.VsuBQaKESO3pDLox_Dy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IteiN2v0ME6nhkNliWLD6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D_IEFF_4T0WppEVyI2v_a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IQNeDWAPkUquYlSaquy_o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IteiN2v0ME6nhkNliWLD6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IteiN2v0ME6nhkNliWLD6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IQNeDWAPkUquYlSaquy_og"/>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_rels/theme5.xml.rels><?xml version="1.0" encoding="UTF-8" standalone="yes"?>
<Relationships xmlns="http://schemas.openxmlformats.org/package/2006/relationships"><Relationship Id="rId1" Type="http://schemas.openxmlformats.org/officeDocument/2006/relationships/image" Target="../media/image1.png"/></Relationships>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4.xml><?xml version="1.0" encoding="utf-8"?>
<a:theme xmlns:a="http://schemas.openxmlformats.org/drawingml/2006/main" name="2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5.xml><?xml version="1.0" encoding="utf-8"?>
<a:theme xmlns:a="http://schemas.openxmlformats.org/drawingml/2006/main" name="3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6.xml><?xml version="1.0" encoding="utf-8"?>
<a:theme xmlns:a="http://schemas.openxmlformats.org/drawingml/2006/main" name="4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7.xml><?xml version="1.0" encoding="utf-8"?>
<a:theme xmlns:a="http://schemas.openxmlformats.org/drawingml/2006/main" name="Azure_PPT_template 1">
  <a:themeElements>
    <a:clrScheme name="Custom 6">
      <a:dk1>
        <a:srgbClr val="505050"/>
      </a:dk1>
      <a:lt1>
        <a:srgbClr val="FFFFFF"/>
      </a:lt1>
      <a:dk2>
        <a:srgbClr val="00188F"/>
      </a:dk2>
      <a:lt2>
        <a:srgbClr val="D2D2D2"/>
      </a:lt2>
      <a:accent1>
        <a:srgbClr val="00BCF2"/>
      </a:accent1>
      <a:accent2>
        <a:srgbClr val="00D8CC"/>
      </a:accent2>
      <a:accent3>
        <a:srgbClr val="7FBA00"/>
      </a:accent3>
      <a:accent4>
        <a:srgbClr val="BAD80A"/>
      </a:accent4>
      <a:accent5>
        <a:srgbClr val="969696"/>
      </a:accent5>
      <a:accent6>
        <a:srgbClr val="0000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439DE33269768429C68E4ADA8BF0B7F" ma:contentTypeVersion="0" ma:contentTypeDescription="Create a new document." ma:contentTypeScope="" ma:versionID="bdfbba2c10a4265f0a6dc971dff45a3e">
  <xsd:schema xmlns:xsd="http://www.w3.org/2001/XMLSchema" xmlns:xs="http://www.w3.org/2001/XMLSchema" xmlns:p="http://schemas.microsoft.com/office/2006/metadata/properties" targetNamespace="http://schemas.microsoft.com/office/2006/metadata/properties" ma:root="true" ma:fieldsID="ce2422f8ab5ff0ebf4a2c9595dd8473e">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8C7590-4838-4FDD-B304-651D11FD2E08}"/>
</file>

<file path=customXml/itemProps2.xml><?xml version="1.0" encoding="utf-8"?>
<ds:datastoreItem xmlns:ds="http://schemas.openxmlformats.org/officeDocument/2006/customXml" ds:itemID="{1406B869-0A3B-4A48-80EE-77CB3C7BFE0A}"/>
</file>

<file path=customXml/itemProps3.xml><?xml version="1.0" encoding="utf-8"?>
<ds:datastoreItem xmlns:ds="http://schemas.openxmlformats.org/officeDocument/2006/customXml" ds:itemID="{844A32B4-3BE1-46E9-AD32-BE78DAAB790B}"/>
</file>

<file path=docProps/app.xml><?xml version="1.0" encoding="utf-8"?>
<Properties xmlns="http://schemas.openxmlformats.org/officeDocument/2006/extended-properties" xmlns:vt="http://schemas.openxmlformats.org/officeDocument/2006/docPropsVTypes">
  <Template>MS1444_Windows Azure Template 16x9_r08b</Template>
  <TotalTime>2535</TotalTime>
  <Words>2343</Words>
  <Application>Microsoft Office PowerPoint</Application>
  <PresentationFormat>Custom</PresentationFormat>
  <Paragraphs>574</Paragraphs>
  <Slides>32</Slides>
  <Notes>31</Notes>
  <HiddenSlides>0</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32</vt:i4>
      </vt:variant>
    </vt:vector>
  </HeadingPairs>
  <TitlesOfParts>
    <vt:vector size="46" baseType="lpstr">
      <vt:lpstr>Arial</vt:lpstr>
      <vt:lpstr>Consolas</vt:lpstr>
      <vt:lpstr>Segoe</vt:lpstr>
      <vt:lpstr>Segoe Semibold</vt:lpstr>
      <vt:lpstr>Segoe UI</vt:lpstr>
      <vt:lpstr>Segoe UI Light</vt:lpstr>
      <vt:lpstr>Wingdings</vt:lpstr>
      <vt:lpstr>MS1444_Windows Azure Template 16x9_r08b</vt:lpstr>
      <vt:lpstr>White with Consolas font for code slides</vt:lpstr>
      <vt:lpstr>1_MS1444_Windows Azure Template 16x9_r08b</vt:lpstr>
      <vt:lpstr>2_MS1444_Windows Azure Template 16x9_r08b</vt:lpstr>
      <vt:lpstr>3_MS1444_Windows Azure Template 16x9_r08b</vt:lpstr>
      <vt:lpstr>4_MS1444_Windows Azure Template 16x9_r08b</vt:lpstr>
      <vt:lpstr>Azure_PPT_template 1</vt:lpstr>
      <vt:lpstr>Windows Azure Virtual Networks</vt:lpstr>
      <vt:lpstr>Agenda</vt:lpstr>
      <vt:lpstr>Endpoints and Connectivity</vt:lpstr>
      <vt:lpstr>Overview: Connectivity in Azure</vt:lpstr>
      <vt:lpstr>Overview: Connectivity in Azure</vt:lpstr>
      <vt:lpstr>Port Forwarding Input Endpoints</vt:lpstr>
      <vt:lpstr>Load Balancer: Default Health Probe</vt:lpstr>
      <vt:lpstr>Load Balancer: Custom Health Probe</vt:lpstr>
      <vt:lpstr>Hybrid solutions in Windows Azure</vt:lpstr>
      <vt:lpstr>DNS and Name Resolution</vt:lpstr>
      <vt:lpstr>DNS Scenarios</vt:lpstr>
      <vt:lpstr>Windows Azure provided DNS</vt:lpstr>
      <vt:lpstr>Virtual Networks</vt:lpstr>
      <vt:lpstr>Virtual Network Scenarios</vt:lpstr>
      <vt:lpstr>Does Your App Need a Virtual Network?</vt:lpstr>
      <vt:lpstr>Windows Azure Virtual Network</vt:lpstr>
      <vt:lpstr>The “virtual” branch office</vt:lpstr>
      <vt:lpstr>Virtual Network Features</vt:lpstr>
      <vt:lpstr>Example: Contoso’s Deployment</vt:lpstr>
      <vt:lpstr>Mixed Mode with VNet</vt:lpstr>
      <vt:lpstr>How Do I Setup Virtual Networks?</vt:lpstr>
      <vt:lpstr>Configuring Virtual Networks</vt:lpstr>
      <vt:lpstr>Demo</vt:lpstr>
      <vt:lpstr>Virtual Networks V1 Feature Set</vt:lpstr>
      <vt:lpstr>Supported VPN Device List</vt:lpstr>
      <vt:lpstr>Note on GW redundancy and availability</vt:lpstr>
      <vt:lpstr>Limits (for V1 release)</vt:lpstr>
      <vt:lpstr>Limitations of V1 offering</vt:lpstr>
      <vt:lpstr>The Differences</vt:lpstr>
      <vt:lpstr>Summary Of Networking Features</vt:lpstr>
      <vt:lpstr>Hands-on Lab</vt:lpstr>
      <vt:lpstr>PowerPoint Presentation</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Virtual Networks</dc:title>
  <dc:subject>&lt;Event Name Here&gt;</dc:subject>
  <dc:creator>Michael Washam</dc:creator>
  <dc:description>Presentation focused on Windows Azure Networking capabilities including Virtual Networks.
by Michael Washammwasham@microsoft.com</dc:description>
  <cp:lastModifiedBy>David Tesar</cp:lastModifiedBy>
  <cp:revision>190</cp:revision>
  <dcterms:created xsi:type="dcterms:W3CDTF">2012-02-06T18:28:07Z</dcterms:created>
  <dcterms:modified xsi:type="dcterms:W3CDTF">2013-02-19T05:01:32Z</dcterms:modified>
  <cp:version>1.0.3</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0x0101000439DE33269768429C68E4ADA8BF0B7F</vt:lpwstr>
  </property>
  <property fmtid="{D5CDD505-2E9C-101B-9397-08002B2CF9AE}" pid="3" name="IsMyDocuments">
    <vt:bool>true</vt:bool>
  </property>
</Properties>
</file>